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73" r:id="rId5"/>
  </p:sldIdLst>
  <p:sldSz cx="12192000" cy="6858000"/>
  <p:notesSz cx="6858000" cy="9144000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EEB289B-8020-454C-9240-D1A30904C0B8}" v="629" dt="2020-04-07T12:47:44.83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5" y="2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s Put" userId="f47cd6ad-248f-4901-ae31-5e71d0693377" providerId="ADAL" clId="{7EEB289B-8020-454C-9240-D1A30904C0B8}"/>
    <pc:docChg chg="undo custSel mod addSld delSld modSld sldOrd">
      <pc:chgData name="Els Put" userId="f47cd6ad-248f-4901-ae31-5e71d0693377" providerId="ADAL" clId="{7EEB289B-8020-454C-9240-D1A30904C0B8}" dt="2020-04-07T12:48:51.752" v="2169" actId="1036"/>
      <pc:docMkLst>
        <pc:docMk/>
      </pc:docMkLst>
      <pc:sldChg chg="del">
        <pc:chgData name="Els Put" userId="f47cd6ad-248f-4901-ae31-5e71d0693377" providerId="ADAL" clId="{7EEB289B-8020-454C-9240-D1A30904C0B8}" dt="2020-04-07T09:17:49.107" v="394" actId="2696"/>
        <pc:sldMkLst>
          <pc:docMk/>
          <pc:sldMk cId="1593603530" sldId="261"/>
        </pc:sldMkLst>
      </pc:sldChg>
      <pc:sldChg chg="modSp">
        <pc:chgData name="Els Put" userId="f47cd6ad-248f-4901-ae31-5e71d0693377" providerId="ADAL" clId="{7EEB289B-8020-454C-9240-D1A30904C0B8}" dt="2020-04-06T12:59:17.078" v="117" actId="1076"/>
        <pc:sldMkLst>
          <pc:docMk/>
          <pc:sldMk cId="568380796" sldId="262"/>
        </pc:sldMkLst>
        <pc:spChg chg="mod">
          <ac:chgData name="Els Put" userId="f47cd6ad-248f-4901-ae31-5e71d0693377" providerId="ADAL" clId="{7EEB289B-8020-454C-9240-D1A30904C0B8}" dt="2020-04-06T12:59:10.400" v="116" actId="1036"/>
          <ac:spMkLst>
            <pc:docMk/>
            <pc:sldMk cId="568380796" sldId="262"/>
            <ac:spMk id="8" creationId="{61926E0B-9590-4632-9901-758B40A8096C}"/>
          </ac:spMkLst>
        </pc:spChg>
        <pc:picChg chg="mod">
          <ac:chgData name="Els Put" userId="f47cd6ad-248f-4901-ae31-5e71d0693377" providerId="ADAL" clId="{7EEB289B-8020-454C-9240-D1A30904C0B8}" dt="2020-04-06T12:59:10.400" v="116" actId="1036"/>
          <ac:picMkLst>
            <pc:docMk/>
            <pc:sldMk cId="568380796" sldId="262"/>
            <ac:picMk id="3" creationId="{BA4CDB01-423E-4A3F-8611-8E65C3AE04E3}"/>
          </ac:picMkLst>
        </pc:picChg>
        <pc:picChg chg="mod">
          <ac:chgData name="Els Put" userId="f47cd6ad-248f-4901-ae31-5e71d0693377" providerId="ADAL" clId="{7EEB289B-8020-454C-9240-D1A30904C0B8}" dt="2020-04-06T12:59:10.400" v="116" actId="1036"/>
          <ac:picMkLst>
            <pc:docMk/>
            <pc:sldMk cId="568380796" sldId="262"/>
            <ac:picMk id="6" creationId="{49798B46-A214-4918-B9AD-5FFF98A2A75F}"/>
          </ac:picMkLst>
        </pc:picChg>
        <pc:picChg chg="mod">
          <ac:chgData name="Els Put" userId="f47cd6ad-248f-4901-ae31-5e71d0693377" providerId="ADAL" clId="{7EEB289B-8020-454C-9240-D1A30904C0B8}" dt="2020-04-06T12:59:17.078" v="117" actId="1076"/>
          <ac:picMkLst>
            <pc:docMk/>
            <pc:sldMk cId="568380796" sldId="262"/>
            <ac:picMk id="9" creationId="{C69751E0-90E1-4B46-BEA3-D7F1E7BA94E6}"/>
          </ac:picMkLst>
        </pc:picChg>
        <pc:picChg chg="mod">
          <ac:chgData name="Els Put" userId="f47cd6ad-248f-4901-ae31-5e71d0693377" providerId="ADAL" clId="{7EEB289B-8020-454C-9240-D1A30904C0B8}" dt="2020-04-06T12:59:10.400" v="116" actId="1036"/>
          <ac:picMkLst>
            <pc:docMk/>
            <pc:sldMk cId="568380796" sldId="262"/>
            <ac:picMk id="10" creationId="{137D7BEC-394D-4EE3-A63A-DA310DFF1BAE}"/>
          </ac:picMkLst>
        </pc:picChg>
      </pc:sldChg>
      <pc:sldChg chg="addSp delSp modSp add ord">
        <pc:chgData name="Els Put" userId="f47cd6ad-248f-4901-ae31-5e71d0693377" providerId="ADAL" clId="{7EEB289B-8020-454C-9240-D1A30904C0B8}" dt="2020-04-07T12:16:50.867" v="1366" actId="1076"/>
        <pc:sldMkLst>
          <pc:docMk/>
          <pc:sldMk cId="2286140097" sldId="263"/>
        </pc:sldMkLst>
        <pc:spChg chg="add del mod">
          <ac:chgData name="Els Put" userId="f47cd6ad-248f-4901-ae31-5e71d0693377" providerId="ADAL" clId="{7EEB289B-8020-454C-9240-D1A30904C0B8}" dt="2020-04-07T10:07:14.924" v="863" actId="767"/>
          <ac:spMkLst>
            <pc:docMk/>
            <pc:sldMk cId="2286140097" sldId="263"/>
            <ac:spMk id="2" creationId="{05DA9A5A-196B-42D1-8C5F-59FCF9F6EAF3}"/>
          </ac:spMkLst>
        </pc:spChg>
        <pc:spChg chg="mod">
          <ac:chgData name="Els Put" userId="f47cd6ad-248f-4901-ae31-5e71d0693377" providerId="ADAL" clId="{7EEB289B-8020-454C-9240-D1A30904C0B8}" dt="2020-04-07T11:56:55.606" v="1040" actId="207"/>
          <ac:spMkLst>
            <pc:docMk/>
            <pc:sldMk cId="2286140097" sldId="263"/>
            <ac:spMk id="8" creationId="{61926E0B-9590-4632-9901-758B40A8096C}"/>
          </ac:spMkLst>
        </pc:spChg>
        <pc:grpChg chg="add mod">
          <ac:chgData name="Els Put" userId="f47cd6ad-248f-4901-ae31-5e71d0693377" providerId="ADAL" clId="{7EEB289B-8020-454C-9240-D1A30904C0B8}" dt="2020-04-07T12:16:50.867" v="1366" actId="1076"/>
          <ac:grpSpMkLst>
            <pc:docMk/>
            <pc:sldMk cId="2286140097" sldId="263"/>
            <ac:grpSpMk id="11" creationId="{A51A9EAC-FE4E-4656-A101-9EB164D2E927}"/>
          </ac:grpSpMkLst>
        </pc:grpChg>
        <pc:picChg chg="del">
          <ac:chgData name="Els Put" userId="f47cd6ad-248f-4901-ae31-5e71d0693377" providerId="ADAL" clId="{7EEB289B-8020-454C-9240-D1A30904C0B8}" dt="2020-04-06T13:01:37.641" v="119" actId="478"/>
          <ac:picMkLst>
            <pc:docMk/>
            <pc:sldMk cId="2286140097" sldId="263"/>
            <ac:picMk id="3" creationId="{BA4CDB01-423E-4A3F-8611-8E65C3AE04E3}"/>
          </ac:picMkLst>
        </pc:picChg>
        <pc:picChg chg="add mod modCrop">
          <ac:chgData name="Els Put" userId="f47cd6ad-248f-4901-ae31-5e71d0693377" providerId="ADAL" clId="{7EEB289B-8020-454C-9240-D1A30904C0B8}" dt="2020-04-07T12:09:42.781" v="1291" actId="1036"/>
          <ac:picMkLst>
            <pc:docMk/>
            <pc:sldMk cId="2286140097" sldId="263"/>
            <ac:picMk id="4" creationId="{2CC4BE3D-4257-40FC-99E3-0107A587124B}"/>
          </ac:picMkLst>
        </pc:picChg>
        <pc:picChg chg="add mod modCrop">
          <ac:chgData name="Els Put" userId="f47cd6ad-248f-4901-ae31-5e71d0693377" providerId="ADAL" clId="{7EEB289B-8020-454C-9240-D1A30904C0B8}" dt="2020-04-07T12:10:59.165" v="1329" actId="1036"/>
          <ac:picMkLst>
            <pc:docMk/>
            <pc:sldMk cId="2286140097" sldId="263"/>
            <ac:picMk id="5" creationId="{6026CCDA-51D0-4A15-9C2A-677D59B52EA5}"/>
          </ac:picMkLst>
        </pc:picChg>
        <pc:picChg chg="mod">
          <ac:chgData name="Els Put" userId="f47cd6ad-248f-4901-ae31-5e71d0693377" providerId="ADAL" clId="{7EEB289B-8020-454C-9240-D1A30904C0B8}" dt="2020-04-06T14:48:30.192" v="191" actId="164"/>
          <ac:picMkLst>
            <pc:docMk/>
            <pc:sldMk cId="2286140097" sldId="263"/>
            <ac:picMk id="6" creationId="{49798B46-A214-4918-B9AD-5FFF98A2A75F}"/>
          </ac:picMkLst>
        </pc:picChg>
        <pc:picChg chg="add mod modCrop">
          <ac:chgData name="Els Put" userId="f47cd6ad-248f-4901-ae31-5e71d0693377" providerId="ADAL" clId="{7EEB289B-8020-454C-9240-D1A30904C0B8}" dt="2020-04-07T12:11:42.740" v="1348" actId="1038"/>
          <ac:picMkLst>
            <pc:docMk/>
            <pc:sldMk cId="2286140097" sldId="263"/>
            <ac:picMk id="7" creationId="{31FADC34-2AAD-4389-B13D-E873C5E2043C}"/>
          </ac:picMkLst>
        </pc:picChg>
        <pc:picChg chg="mod">
          <ac:chgData name="Els Put" userId="f47cd6ad-248f-4901-ae31-5e71d0693377" providerId="ADAL" clId="{7EEB289B-8020-454C-9240-D1A30904C0B8}" dt="2020-04-07T11:44:32.933" v="865"/>
          <ac:picMkLst>
            <pc:docMk/>
            <pc:sldMk cId="2286140097" sldId="263"/>
            <ac:picMk id="9" creationId="{C69751E0-90E1-4B46-BEA3-D7F1E7BA94E6}"/>
          </ac:picMkLst>
        </pc:picChg>
        <pc:picChg chg="del">
          <ac:chgData name="Els Put" userId="f47cd6ad-248f-4901-ae31-5e71d0693377" providerId="ADAL" clId="{7EEB289B-8020-454C-9240-D1A30904C0B8}" dt="2020-04-06T13:01:39.215" v="120" actId="478"/>
          <ac:picMkLst>
            <pc:docMk/>
            <pc:sldMk cId="2286140097" sldId="263"/>
            <ac:picMk id="10" creationId="{137D7BEC-394D-4EE3-A63A-DA310DFF1BAE}"/>
          </ac:picMkLst>
        </pc:picChg>
        <pc:picChg chg="add mod ord modCrop">
          <ac:chgData name="Els Put" userId="f47cd6ad-248f-4901-ae31-5e71d0693377" providerId="ADAL" clId="{7EEB289B-8020-454C-9240-D1A30904C0B8}" dt="2020-04-07T12:11:31.498" v="1347" actId="1036"/>
          <ac:picMkLst>
            <pc:docMk/>
            <pc:sldMk cId="2286140097" sldId="263"/>
            <ac:picMk id="10" creationId="{C38B3F8B-663D-4511-BE76-2CE3B6BA98F7}"/>
          </ac:picMkLst>
        </pc:picChg>
        <pc:picChg chg="add mod modCrop">
          <ac:chgData name="Els Put" userId="f47cd6ad-248f-4901-ae31-5e71d0693377" providerId="ADAL" clId="{7EEB289B-8020-454C-9240-D1A30904C0B8}" dt="2020-04-07T12:11:45.932" v="1349" actId="1038"/>
          <ac:picMkLst>
            <pc:docMk/>
            <pc:sldMk cId="2286140097" sldId="263"/>
            <ac:picMk id="13" creationId="{5DB34414-1801-4A32-BD42-AC2CBD88F0E2}"/>
          </ac:picMkLst>
        </pc:picChg>
        <pc:picChg chg="add mod">
          <ac:chgData name="Els Put" userId="f47cd6ad-248f-4901-ae31-5e71d0693377" providerId="ADAL" clId="{7EEB289B-8020-454C-9240-D1A30904C0B8}" dt="2020-04-07T12:11:45.932" v="1349" actId="1038"/>
          <ac:picMkLst>
            <pc:docMk/>
            <pc:sldMk cId="2286140097" sldId="263"/>
            <ac:picMk id="14" creationId="{8308438D-6275-464E-BE56-CBC6347A2CA1}"/>
          </ac:picMkLst>
        </pc:picChg>
      </pc:sldChg>
      <pc:sldChg chg="addSp delSp modSp add del">
        <pc:chgData name="Els Put" userId="f47cd6ad-248f-4901-ae31-5e71d0693377" providerId="ADAL" clId="{7EEB289B-8020-454C-9240-D1A30904C0B8}" dt="2020-04-06T14:46:18.990" v="185" actId="2696"/>
        <pc:sldMkLst>
          <pc:docMk/>
          <pc:sldMk cId="3759578956" sldId="264"/>
        </pc:sldMkLst>
        <pc:spChg chg="mod">
          <ac:chgData name="Els Put" userId="f47cd6ad-248f-4901-ae31-5e71d0693377" providerId="ADAL" clId="{7EEB289B-8020-454C-9240-D1A30904C0B8}" dt="2020-04-06T14:41:25.711" v="172" actId="164"/>
          <ac:spMkLst>
            <pc:docMk/>
            <pc:sldMk cId="3759578956" sldId="264"/>
            <ac:spMk id="2" creationId="{02166472-798B-4C4F-97CD-7419AE399215}"/>
          </ac:spMkLst>
        </pc:spChg>
        <pc:grpChg chg="add del mod">
          <ac:chgData name="Els Put" userId="f47cd6ad-248f-4901-ae31-5e71d0693377" providerId="ADAL" clId="{7EEB289B-8020-454C-9240-D1A30904C0B8}" dt="2020-04-06T14:45:29.764" v="174"/>
          <ac:grpSpMkLst>
            <pc:docMk/>
            <pc:sldMk cId="3759578956" sldId="264"/>
            <ac:grpSpMk id="4" creationId="{BCDCD1F1-A977-4BB6-97A2-3ACA7DEB9EBA}"/>
          </ac:grpSpMkLst>
        </pc:grpChg>
        <pc:picChg chg="mod">
          <ac:chgData name="Els Put" userId="f47cd6ad-248f-4901-ae31-5e71d0693377" providerId="ADAL" clId="{7EEB289B-8020-454C-9240-D1A30904C0B8}" dt="2020-04-06T14:41:25.711" v="172" actId="164"/>
          <ac:picMkLst>
            <pc:docMk/>
            <pc:sldMk cId="3759578956" sldId="264"/>
            <ac:picMk id="3" creationId="{A83DB5A9-C4FC-4A2F-AB43-5DD60902942D}"/>
          </ac:picMkLst>
        </pc:picChg>
        <pc:picChg chg="mod">
          <ac:chgData name="Els Put" userId="f47cd6ad-248f-4901-ae31-5e71d0693377" providerId="ADAL" clId="{7EEB289B-8020-454C-9240-D1A30904C0B8}" dt="2020-04-06T14:41:25.711" v="172" actId="164"/>
          <ac:picMkLst>
            <pc:docMk/>
            <pc:sldMk cId="3759578956" sldId="264"/>
            <ac:picMk id="5" creationId="{61DF2A2A-150F-4523-B3FB-78CAC64208A0}"/>
          </ac:picMkLst>
        </pc:picChg>
        <pc:picChg chg="mod">
          <ac:chgData name="Els Put" userId="f47cd6ad-248f-4901-ae31-5e71d0693377" providerId="ADAL" clId="{7EEB289B-8020-454C-9240-D1A30904C0B8}" dt="2020-04-06T14:41:25.711" v="172" actId="164"/>
          <ac:picMkLst>
            <pc:docMk/>
            <pc:sldMk cId="3759578956" sldId="264"/>
            <ac:picMk id="8" creationId="{AB3F5DA2-BEFE-44AD-8DE9-7C7D8CAEF6D0}"/>
          </ac:picMkLst>
        </pc:picChg>
      </pc:sldChg>
      <pc:sldChg chg="addSp delSp modSp add ord">
        <pc:chgData name="Els Put" userId="f47cd6ad-248f-4901-ae31-5e71d0693377" providerId="ADAL" clId="{7EEB289B-8020-454C-9240-D1A30904C0B8}" dt="2020-04-07T12:02:20.364" v="1091"/>
        <pc:sldMkLst>
          <pc:docMk/>
          <pc:sldMk cId="3718989162" sldId="265"/>
        </pc:sldMkLst>
        <pc:spChg chg="mod">
          <ac:chgData name="Els Put" userId="f47cd6ad-248f-4901-ae31-5e71d0693377" providerId="ADAL" clId="{7EEB289B-8020-454C-9240-D1A30904C0B8}" dt="2020-04-06T15:00:11.400" v="300" actId="207"/>
          <ac:spMkLst>
            <pc:docMk/>
            <pc:sldMk cId="3718989162" sldId="265"/>
            <ac:spMk id="5" creationId="{F9E44802-72BB-4FCC-9F22-F2E480166729}"/>
          </ac:spMkLst>
        </pc:spChg>
        <pc:spChg chg="mod">
          <ac:chgData name="Els Put" userId="f47cd6ad-248f-4901-ae31-5e71d0693377" providerId="ADAL" clId="{7EEB289B-8020-454C-9240-D1A30904C0B8}" dt="2020-04-06T15:00:15.890" v="301" actId="207"/>
          <ac:spMkLst>
            <pc:docMk/>
            <pc:sldMk cId="3718989162" sldId="265"/>
            <ac:spMk id="11" creationId="{44F4FAC6-889B-48CB-9CF4-E6EAC8B87849}"/>
          </ac:spMkLst>
        </pc:spChg>
        <pc:grpChg chg="add mod topLvl">
          <ac:chgData name="Els Put" userId="f47cd6ad-248f-4901-ae31-5e71d0693377" providerId="ADAL" clId="{7EEB289B-8020-454C-9240-D1A30904C0B8}" dt="2020-04-07T09:29:18.778" v="505" actId="165"/>
          <ac:grpSpMkLst>
            <pc:docMk/>
            <pc:sldMk cId="3718989162" sldId="265"/>
            <ac:grpSpMk id="2" creationId="{931CF71E-18D5-4D7E-B49F-DDAA2C5DD9B1}"/>
          </ac:grpSpMkLst>
        </pc:grpChg>
        <pc:grpChg chg="add mod ord topLvl">
          <ac:chgData name="Els Put" userId="f47cd6ad-248f-4901-ae31-5e71d0693377" providerId="ADAL" clId="{7EEB289B-8020-454C-9240-D1A30904C0B8}" dt="2020-04-07T09:29:18.778" v="505" actId="165"/>
          <ac:grpSpMkLst>
            <pc:docMk/>
            <pc:sldMk cId="3718989162" sldId="265"/>
            <ac:grpSpMk id="9" creationId="{FC7D6D81-37FE-4B07-9387-B351885E15D0}"/>
          </ac:grpSpMkLst>
        </pc:grpChg>
        <pc:grpChg chg="add del mod">
          <ac:chgData name="Els Put" userId="f47cd6ad-248f-4901-ae31-5e71d0693377" providerId="ADAL" clId="{7EEB289B-8020-454C-9240-D1A30904C0B8}" dt="2020-04-06T15:06:59.710" v="383" actId="478"/>
          <ac:grpSpMkLst>
            <pc:docMk/>
            <pc:sldMk cId="3718989162" sldId="265"/>
            <ac:grpSpMk id="19" creationId="{6A189C55-F071-478D-A66D-DBB36B06A517}"/>
          </ac:grpSpMkLst>
        </pc:grpChg>
        <pc:grpChg chg="add mod topLvl">
          <ac:chgData name="Els Put" userId="f47cd6ad-248f-4901-ae31-5e71d0693377" providerId="ADAL" clId="{7EEB289B-8020-454C-9240-D1A30904C0B8}" dt="2020-04-07T09:29:18.778" v="505" actId="165"/>
          <ac:grpSpMkLst>
            <pc:docMk/>
            <pc:sldMk cId="3718989162" sldId="265"/>
            <ac:grpSpMk id="22" creationId="{FE462439-6572-4F81-83A6-1A016D9910BA}"/>
          </ac:grpSpMkLst>
        </pc:grpChg>
        <pc:grpChg chg="add del mod">
          <ac:chgData name="Els Put" userId="f47cd6ad-248f-4901-ae31-5e71d0693377" providerId="ADAL" clId="{7EEB289B-8020-454C-9240-D1A30904C0B8}" dt="2020-04-07T09:29:18.778" v="505" actId="165"/>
          <ac:grpSpMkLst>
            <pc:docMk/>
            <pc:sldMk cId="3718989162" sldId="265"/>
            <ac:grpSpMk id="25" creationId="{19C6506A-A5F8-4201-A51F-6315708AE2E8}"/>
          </ac:grpSpMkLst>
        </pc:grpChg>
        <pc:picChg chg="mod">
          <ac:chgData name="Els Put" userId="f47cd6ad-248f-4901-ae31-5e71d0693377" providerId="ADAL" clId="{7EEB289B-8020-454C-9240-D1A30904C0B8}" dt="2020-04-06T14:51:43.764" v="223" actId="1036"/>
          <ac:picMkLst>
            <pc:docMk/>
            <pc:sldMk cId="3718989162" sldId="265"/>
            <ac:picMk id="4" creationId="{39EBBB2D-B5E6-4C8E-8128-A0C21F00DF68}"/>
          </ac:picMkLst>
        </pc:picChg>
        <pc:picChg chg="add del mod ord">
          <ac:chgData name="Els Put" userId="f47cd6ad-248f-4901-ae31-5e71d0693377" providerId="ADAL" clId="{7EEB289B-8020-454C-9240-D1A30904C0B8}" dt="2020-04-06T15:02:28.452" v="310"/>
          <ac:picMkLst>
            <pc:docMk/>
            <pc:sldMk cId="3718989162" sldId="265"/>
            <ac:picMk id="8" creationId="{F8E9FC79-4B5C-407A-A777-F1CA5F94A257}"/>
          </ac:picMkLst>
        </pc:picChg>
        <pc:picChg chg="mod">
          <ac:chgData name="Els Put" userId="f47cd6ad-248f-4901-ae31-5e71d0693377" providerId="ADAL" clId="{7EEB289B-8020-454C-9240-D1A30904C0B8}" dt="2020-04-06T15:01:03.200" v="309" actId="1037"/>
          <ac:picMkLst>
            <pc:docMk/>
            <pc:sldMk cId="3718989162" sldId="265"/>
            <ac:picMk id="13" creationId="{2A0ECA85-849F-45AA-9942-30343FCCA948}"/>
          </ac:picMkLst>
        </pc:picChg>
        <pc:picChg chg="add del mod ord">
          <ac:chgData name="Els Put" userId="f47cd6ad-248f-4901-ae31-5e71d0693377" providerId="ADAL" clId="{7EEB289B-8020-454C-9240-D1A30904C0B8}" dt="2020-04-06T15:03:28.720" v="327" actId="478"/>
          <ac:picMkLst>
            <pc:docMk/>
            <pc:sldMk cId="3718989162" sldId="265"/>
            <ac:picMk id="16" creationId="{241DAF61-465E-4B0C-8D6E-65D082F91671}"/>
          </ac:picMkLst>
        </pc:picChg>
        <pc:picChg chg="add del mod">
          <ac:chgData name="Els Put" userId="f47cd6ad-248f-4901-ae31-5e71d0693377" providerId="ADAL" clId="{7EEB289B-8020-454C-9240-D1A30904C0B8}" dt="2020-04-06T15:03:27.186" v="326" actId="478"/>
          <ac:picMkLst>
            <pc:docMk/>
            <pc:sldMk cId="3718989162" sldId="265"/>
            <ac:picMk id="17" creationId="{16CF0295-AE40-413A-94CF-9962D393625C}"/>
          </ac:picMkLst>
        </pc:picChg>
        <pc:picChg chg="add del">
          <ac:chgData name="Els Put" userId="f47cd6ad-248f-4901-ae31-5e71d0693377" providerId="ADAL" clId="{7EEB289B-8020-454C-9240-D1A30904C0B8}" dt="2020-04-06T15:05:31.924" v="366" actId="478"/>
          <ac:picMkLst>
            <pc:docMk/>
            <pc:sldMk cId="3718989162" sldId="265"/>
            <ac:picMk id="18" creationId="{100F4240-D1F1-4164-8256-B5458D3C97A5}"/>
          </ac:picMkLst>
        </pc:picChg>
      </pc:sldChg>
      <pc:sldChg chg="delSp modSp add del">
        <pc:chgData name="Els Put" userId="f47cd6ad-248f-4901-ae31-5e71d0693377" providerId="ADAL" clId="{7EEB289B-8020-454C-9240-D1A30904C0B8}" dt="2020-04-06T14:58:07.092" v="282" actId="2696"/>
        <pc:sldMkLst>
          <pc:docMk/>
          <pc:sldMk cId="2720761758" sldId="266"/>
        </pc:sldMkLst>
        <pc:spChg chg="mod">
          <ac:chgData name="Els Put" userId="f47cd6ad-248f-4901-ae31-5e71d0693377" providerId="ADAL" clId="{7EEB289B-8020-454C-9240-D1A30904C0B8}" dt="2020-04-06T14:57:11.967" v="247" actId="6549"/>
          <ac:spMkLst>
            <pc:docMk/>
            <pc:sldMk cId="2720761758" sldId="266"/>
            <ac:spMk id="11" creationId="{44F4FAC6-889B-48CB-9CF4-E6EAC8B87849}"/>
          </ac:spMkLst>
        </pc:spChg>
        <pc:grpChg chg="del">
          <ac:chgData name="Els Put" userId="f47cd6ad-248f-4901-ae31-5e71d0693377" providerId="ADAL" clId="{7EEB289B-8020-454C-9240-D1A30904C0B8}" dt="2020-04-06T14:57:10.499" v="246" actId="478"/>
          <ac:grpSpMkLst>
            <pc:docMk/>
            <pc:sldMk cId="2720761758" sldId="266"/>
            <ac:grpSpMk id="2" creationId="{931CF71E-18D5-4D7E-B49F-DDAA2C5DD9B1}"/>
          </ac:grpSpMkLst>
        </pc:grpChg>
        <pc:grpChg chg="del">
          <ac:chgData name="Els Put" userId="f47cd6ad-248f-4901-ae31-5e71d0693377" providerId="ADAL" clId="{7EEB289B-8020-454C-9240-D1A30904C0B8}" dt="2020-04-06T14:57:15.692" v="249" actId="478"/>
          <ac:grpSpMkLst>
            <pc:docMk/>
            <pc:sldMk cId="2720761758" sldId="266"/>
            <ac:grpSpMk id="9" creationId="{FC7D6D81-37FE-4B07-9387-B351885E15D0}"/>
          </ac:grpSpMkLst>
        </pc:grpChg>
        <pc:picChg chg="ord">
          <ac:chgData name="Els Put" userId="f47cd6ad-248f-4901-ae31-5e71d0693377" providerId="ADAL" clId="{7EEB289B-8020-454C-9240-D1A30904C0B8}" dt="2020-04-06T14:57:48.385" v="281" actId="167"/>
          <ac:picMkLst>
            <pc:docMk/>
            <pc:sldMk cId="2720761758" sldId="266"/>
            <ac:picMk id="8" creationId="{F8E9FC79-4B5C-407A-A777-F1CA5F94A257}"/>
          </ac:picMkLst>
        </pc:picChg>
        <pc:picChg chg="del">
          <ac:chgData name="Els Put" userId="f47cd6ad-248f-4901-ae31-5e71d0693377" providerId="ADAL" clId="{7EEB289B-8020-454C-9240-D1A30904C0B8}" dt="2020-04-06T14:57:13.622" v="248" actId="478"/>
          <ac:picMkLst>
            <pc:docMk/>
            <pc:sldMk cId="2720761758" sldId="266"/>
            <ac:picMk id="10" creationId="{A3172A23-DFB2-4E75-AC0A-D886A4DB32E7}"/>
          </ac:picMkLst>
        </pc:picChg>
        <pc:picChg chg="mod">
          <ac:chgData name="Els Put" userId="f47cd6ad-248f-4901-ae31-5e71d0693377" providerId="ADAL" clId="{7EEB289B-8020-454C-9240-D1A30904C0B8}" dt="2020-04-06T14:57:46.100" v="280" actId="1076"/>
          <ac:picMkLst>
            <pc:docMk/>
            <pc:sldMk cId="2720761758" sldId="266"/>
            <ac:picMk id="16" creationId="{241DAF61-465E-4B0C-8D6E-65D082F91671}"/>
          </ac:picMkLst>
        </pc:picChg>
      </pc:sldChg>
      <pc:sldChg chg="addSp delSp modSp add mod ord setBg">
        <pc:chgData name="Els Put" userId="f47cd6ad-248f-4901-ae31-5e71d0693377" providerId="ADAL" clId="{7EEB289B-8020-454C-9240-D1A30904C0B8}" dt="2020-04-07T12:47:07.824" v="2154" actId="1076"/>
        <pc:sldMkLst>
          <pc:docMk/>
          <pc:sldMk cId="3143205176" sldId="266"/>
        </pc:sldMkLst>
        <pc:spChg chg="add del mod ord">
          <ac:chgData name="Els Put" userId="f47cd6ad-248f-4901-ae31-5e71d0693377" providerId="ADAL" clId="{7EEB289B-8020-454C-9240-D1A30904C0B8}" dt="2020-04-07T12:40:42.591" v="2046" actId="478"/>
          <ac:spMkLst>
            <pc:docMk/>
            <pc:sldMk cId="3143205176" sldId="266"/>
            <ac:spMk id="3" creationId="{A2591F5D-EC84-4419-924B-8BA6CA06AD22}"/>
          </ac:spMkLst>
        </pc:spChg>
        <pc:spChg chg="add del">
          <ac:chgData name="Els Put" userId="f47cd6ad-248f-4901-ae31-5e71d0693377" providerId="ADAL" clId="{7EEB289B-8020-454C-9240-D1A30904C0B8}" dt="2020-04-07T09:26:52.633" v="454"/>
          <ac:spMkLst>
            <pc:docMk/>
            <pc:sldMk cId="3143205176" sldId="266"/>
            <ac:spMk id="10" creationId="{CF832ABF-29C6-4E36-946D-DF39260FF6B0}"/>
          </ac:spMkLst>
        </pc:spChg>
        <pc:spChg chg="add del">
          <ac:chgData name="Els Put" userId="f47cd6ad-248f-4901-ae31-5e71d0693377" providerId="ADAL" clId="{7EEB289B-8020-454C-9240-D1A30904C0B8}" dt="2020-04-07T09:27:14.507" v="457" actId="478"/>
          <ac:spMkLst>
            <pc:docMk/>
            <pc:sldMk cId="3143205176" sldId="266"/>
            <ac:spMk id="14" creationId="{5D78B9E8-3F9E-45F8-B61F-3BE42CAAF10D}"/>
          </ac:spMkLst>
        </pc:spChg>
        <pc:spChg chg="add del mod ord">
          <ac:chgData name="Els Put" userId="f47cd6ad-248f-4901-ae31-5e71d0693377" providerId="ADAL" clId="{7EEB289B-8020-454C-9240-D1A30904C0B8}" dt="2020-04-07T12:46:23.223" v="2148" actId="478"/>
          <ac:spMkLst>
            <pc:docMk/>
            <pc:sldMk cId="3143205176" sldId="266"/>
            <ac:spMk id="48" creationId="{BFEC3F80-FEBC-46FF-B5BE-861E3612F97F}"/>
          </ac:spMkLst>
        </pc:spChg>
        <pc:spChg chg="add del">
          <ac:chgData name="Els Put" userId="f47cd6ad-248f-4901-ae31-5e71d0693377" providerId="ADAL" clId="{7EEB289B-8020-454C-9240-D1A30904C0B8}" dt="2020-04-07T12:35:08.186" v="1829" actId="26606"/>
          <ac:spMkLst>
            <pc:docMk/>
            <pc:sldMk cId="3143205176" sldId="266"/>
            <ac:spMk id="52" creationId="{E3B4FF89-C45F-4E24-B963-61E855708F2A}"/>
          </ac:spMkLst>
        </pc:spChg>
        <pc:spChg chg="add del">
          <ac:chgData name="Els Put" userId="f47cd6ad-248f-4901-ae31-5e71d0693377" providerId="ADAL" clId="{7EEB289B-8020-454C-9240-D1A30904C0B8}" dt="2020-04-07T12:35:08.186" v="1829" actId="26606"/>
          <ac:spMkLst>
            <pc:docMk/>
            <pc:sldMk cId="3143205176" sldId="266"/>
            <ac:spMk id="54" creationId="{14F25C03-EF67-4344-8AEA-7B3FA0DED024}"/>
          </ac:spMkLst>
        </pc:spChg>
        <pc:spChg chg="add del">
          <ac:chgData name="Els Put" userId="f47cd6ad-248f-4901-ae31-5e71d0693377" providerId="ADAL" clId="{7EEB289B-8020-454C-9240-D1A30904C0B8}" dt="2020-04-07T12:35:08.186" v="1829" actId="26606"/>
          <ac:spMkLst>
            <pc:docMk/>
            <pc:sldMk cId="3143205176" sldId="266"/>
            <ac:spMk id="56" creationId="{F74793DE-3651-410B-B243-8F0B1468E6A4}"/>
          </ac:spMkLst>
        </pc:spChg>
        <pc:grpChg chg="del">
          <ac:chgData name="Els Put" userId="f47cd6ad-248f-4901-ae31-5e71d0693377" providerId="ADAL" clId="{7EEB289B-8020-454C-9240-D1A30904C0B8}" dt="2020-04-06T15:03:32.335" v="328" actId="478"/>
          <ac:grpSpMkLst>
            <pc:docMk/>
            <pc:sldMk cId="3143205176" sldId="266"/>
            <ac:grpSpMk id="2" creationId="{931CF71E-18D5-4D7E-B49F-DDAA2C5DD9B1}"/>
          </ac:grpSpMkLst>
        </pc:grpChg>
        <pc:grpChg chg="add del mod">
          <ac:chgData name="Els Put" userId="f47cd6ad-248f-4901-ae31-5e71d0693377" providerId="ADAL" clId="{7EEB289B-8020-454C-9240-D1A30904C0B8}" dt="2020-04-07T12:39:37.509" v="2008" actId="165"/>
          <ac:grpSpMkLst>
            <pc:docMk/>
            <pc:sldMk cId="3143205176" sldId="266"/>
            <ac:grpSpMk id="2" creationId="{9A2FE3E4-F1FC-4D80-BC1F-A62DEEAD24E2}"/>
          </ac:grpSpMkLst>
        </pc:grpChg>
        <pc:grpChg chg="add mod">
          <ac:chgData name="Els Put" userId="f47cd6ad-248f-4901-ae31-5e71d0693377" providerId="ADAL" clId="{7EEB289B-8020-454C-9240-D1A30904C0B8}" dt="2020-04-07T12:44:13.304" v="2087" actId="14100"/>
          <ac:grpSpMkLst>
            <pc:docMk/>
            <pc:sldMk cId="3143205176" sldId="266"/>
            <ac:grpSpMk id="4" creationId="{88C616E8-E5A6-4C1B-8084-1E9777758BE8}"/>
          </ac:grpSpMkLst>
        </pc:grpChg>
        <pc:grpChg chg="add del mod">
          <ac:chgData name="Els Put" userId="f47cd6ad-248f-4901-ae31-5e71d0693377" providerId="ADAL" clId="{7EEB289B-8020-454C-9240-D1A30904C0B8}" dt="2020-04-07T09:25:26.649" v="427" actId="165"/>
          <ac:grpSpMkLst>
            <pc:docMk/>
            <pc:sldMk cId="3143205176" sldId="266"/>
            <ac:grpSpMk id="6" creationId="{954B3A57-FA48-4FD0-B737-FD57D2423DF6}"/>
          </ac:grpSpMkLst>
        </pc:grpChg>
        <pc:grpChg chg="del">
          <ac:chgData name="Els Put" userId="f47cd6ad-248f-4901-ae31-5e71d0693377" providerId="ADAL" clId="{7EEB289B-8020-454C-9240-D1A30904C0B8}" dt="2020-04-06T15:03:34.079" v="329" actId="478"/>
          <ac:grpSpMkLst>
            <pc:docMk/>
            <pc:sldMk cId="3143205176" sldId="266"/>
            <ac:grpSpMk id="9" creationId="{FC7D6D81-37FE-4B07-9387-B351885E15D0}"/>
          </ac:grpSpMkLst>
        </pc:grpChg>
        <pc:grpChg chg="add del mod">
          <ac:chgData name="Els Put" userId="f47cd6ad-248f-4901-ae31-5e71d0693377" providerId="ADAL" clId="{7EEB289B-8020-454C-9240-D1A30904C0B8}" dt="2020-04-06T15:05:39.435" v="367" actId="165"/>
          <ac:grpSpMkLst>
            <pc:docMk/>
            <pc:sldMk cId="3143205176" sldId="266"/>
            <ac:grpSpMk id="17" creationId="{E4CBFC0A-124F-4708-A872-040840EB65D8}"/>
          </ac:grpSpMkLst>
        </pc:grpChg>
        <pc:grpChg chg="add del mod">
          <ac:chgData name="Els Put" userId="f47cd6ad-248f-4901-ae31-5e71d0693377" providerId="ADAL" clId="{7EEB289B-8020-454C-9240-D1A30904C0B8}" dt="2020-04-06T15:06:21.250" v="372" actId="165"/>
          <ac:grpSpMkLst>
            <pc:docMk/>
            <pc:sldMk cId="3143205176" sldId="266"/>
            <ac:grpSpMk id="18" creationId="{C8415059-7146-4B46-8B23-0F5D704A8F39}"/>
          </ac:grpSpMkLst>
        </pc:grpChg>
        <pc:grpChg chg="add del mod">
          <ac:chgData name="Els Put" userId="f47cd6ad-248f-4901-ae31-5e71d0693377" providerId="ADAL" clId="{7EEB289B-8020-454C-9240-D1A30904C0B8}" dt="2020-04-07T09:26:23.357" v="452" actId="478"/>
          <ac:grpSpMkLst>
            <pc:docMk/>
            <pc:sldMk cId="3143205176" sldId="266"/>
            <ac:grpSpMk id="19" creationId="{880958BF-4B97-42C3-A10E-9CC7E97F94D7}"/>
          </ac:grpSpMkLst>
        </pc:grpChg>
        <pc:grpChg chg="add del mod">
          <ac:chgData name="Els Put" userId="f47cd6ad-248f-4901-ae31-5e71d0693377" providerId="ADAL" clId="{7EEB289B-8020-454C-9240-D1A30904C0B8}" dt="2020-04-07T09:29:29.429" v="506" actId="478"/>
          <ac:grpSpMkLst>
            <pc:docMk/>
            <pc:sldMk cId="3143205176" sldId="266"/>
            <ac:grpSpMk id="20" creationId="{36D7CE2C-ED9F-47B7-B0BC-CB689B95DDD5}"/>
          </ac:grpSpMkLst>
        </pc:grpChg>
        <pc:grpChg chg="add del">
          <ac:chgData name="Els Put" userId="f47cd6ad-248f-4901-ae31-5e71d0693377" providerId="ADAL" clId="{7EEB289B-8020-454C-9240-D1A30904C0B8}" dt="2020-04-07T11:54:07.510" v="1036" actId="478"/>
          <ac:grpSpMkLst>
            <pc:docMk/>
            <pc:sldMk cId="3143205176" sldId="266"/>
            <ac:grpSpMk id="28" creationId="{74585637-28A5-447C-A0A0-39270AEC3A95}"/>
          </ac:grpSpMkLst>
        </pc:grpChg>
        <pc:grpChg chg="add del mod">
          <ac:chgData name="Els Put" userId="f47cd6ad-248f-4901-ae31-5e71d0693377" providerId="ADAL" clId="{7EEB289B-8020-454C-9240-D1A30904C0B8}" dt="2020-04-07T10:00:11.786" v="840" actId="478"/>
          <ac:grpSpMkLst>
            <pc:docMk/>
            <pc:sldMk cId="3143205176" sldId="266"/>
            <ac:grpSpMk id="34" creationId="{84313F17-028D-4302-8E04-3D27144D3F40}"/>
          </ac:grpSpMkLst>
        </pc:grpChg>
        <pc:grpChg chg="add del mod">
          <ac:chgData name="Els Put" userId="f47cd6ad-248f-4901-ae31-5e71d0693377" providerId="ADAL" clId="{7EEB289B-8020-454C-9240-D1A30904C0B8}" dt="2020-04-07T12:40:45.340" v="2047" actId="478"/>
          <ac:grpSpMkLst>
            <pc:docMk/>
            <pc:sldMk cId="3143205176" sldId="266"/>
            <ac:grpSpMk id="49" creationId="{24AC315B-9D1A-45FF-881F-CC92D5D740B4}"/>
          </ac:grpSpMkLst>
        </pc:grpChg>
        <pc:grpChg chg="add mod">
          <ac:chgData name="Els Put" userId="f47cd6ad-248f-4901-ae31-5e71d0693377" providerId="ADAL" clId="{7EEB289B-8020-454C-9240-D1A30904C0B8}" dt="2020-04-07T12:47:07.824" v="2154" actId="1076"/>
          <ac:grpSpMkLst>
            <pc:docMk/>
            <pc:sldMk cId="3143205176" sldId="266"/>
            <ac:grpSpMk id="57" creationId="{18B593F1-73D8-4981-A190-3979DEAF4BA0}"/>
          </ac:grpSpMkLst>
        </pc:grpChg>
        <pc:picChg chg="add mod">
          <ac:chgData name="Els Put" userId="f47cd6ad-248f-4901-ae31-5e71d0693377" providerId="ADAL" clId="{7EEB289B-8020-454C-9240-D1A30904C0B8}" dt="2020-04-07T12:35:08.186" v="1829" actId="26606"/>
          <ac:picMkLst>
            <pc:docMk/>
            <pc:sldMk cId="3143205176" sldId="266"/>
            <ac:picMk id="5" creationId="{656CEC65-6B5E-4F69-B81E-729AC240B14D}"/>
          </ac:picMkLst>
        </pc:picChg>
        <pc:picChg chg="add mod ord topLvl">
          <ac:chgData name="Els Put" userId="f47cd6ad-248f-4901-ae31-5e71d0693377" providerId="ADAL" clId="{7EEB289B-8020-454C-9240-D1A30904C0B8}" dt="2020-04-06T15:06:52.307" v="381" actId="338"/>
          <ac:picMkLst>
            <pc:docMk/>
            <pc:sldMk cId="3143205176" sldId="266"/>
            <ac:picMk id="7" creationId="{BEC138B8-DDFC-4643-BC6B-9C7C43F4446F}"/>
          </ac:picMkLst>
        </pc:picChg>
        <pc:picChg chg="add del mod topLvl">
          <ac:chgData name="Els Put" userId="f47cd6ad-248f-4901-ae31-5e71d0693377" providerId="ADAL" clId="{7EEB289B-8020-454C-9240-D1A30904C0B8}" dt="2020-04-07T09:25:48.906" v="437" actId="478"/>
          <ac:picMkLst>
            <pc:docMk/>
            <pc:sldMk cId="3143205176" sldId="266"/>
            <ac:picMk id="8" creationId="{0EF515F2-73F6-42F1-B8A3-6AC5DBF0A3B5}"/>
          </ac:picMkLst>
        </pc:picChg>
        <pc:picChg chg="add del mod topLvl">
          <ac:chgData name="Els Put" userId="f47cd6ad-248f-4901-ae31-5e71d0693377" providerId="ADAL" clId="{7EEB289B-8020-454C-9240-D1A30904C0B8}" dt="2020-04-07T12:35:08.186" v="1829" actId="26606"/>
          <ac:picMkLst>
            <pc:docMk/>
            <pc:sldMk cId="3143205176" sldId="266"/>
            <ac:picMk id="9" creationId="{B82A8C6A-0C0B-41C7-B77F-5787E4424208}"/>
          </ac:picMkLst>
        </pc:picChg>
        <pc:picChg chg="add del">
          <ac:chgData name="Els Put" userId="f47cd6ad-248f-4901-ae31-5e71d0693377" providerId="ADAL" clId="{7EEB289B-8020-454C-9240-D1A30904C0B8}" dt="2020-04-07T09:26:52.633" v="454"/>
          <ac:picMkLst>
            <pc:docMk/>
            <pc:sldMk cId="3143205176" sldId="266"/>
            <ac:picMk id="11" creationId="{EB994195-CB73-4EA2-8927-D07406E1CCDA}"/>
          </ac:picMkLst>
        </pc:picChg>
        <pc:picChg chg="add del">
          <ac:chgData name="Els Put" userId="f47cd6ad-248f-4901-ae31-5e71d0693377" providerId="ADAL" clId="{7EEB289B-8020-454C-9240-D1A30904C0B8}" dt="2020-04-07T09:26:52.633" v="454"/>
          <ac:picMkLst>
            <pc:docMk/>
            <pc:sldMk cId="3143205176" sldId="266"/>
            <ac:picMk id="12" creationId="{3A53C165-EC32-4F0F-BF8A-C4D2DC6347E2}"/>
          </ac:picMkLst>
        </pc:picChg>
        <pc:picChg chg="add del">
          <ac:chgData name="Els Put" userId="f47cd6ad-248f-4901-ae31-5e71d0693377" providerId="ADAL" clId="{7EEB289B-8020-454C-9240-D1A30904C0B8}" dt="2020-04-07T09:26:52.633" v="454"/>
          <ac:picMkLst>
            <pc:docMk/>
            <pc:sldMk cId="3143205176" sldId="266"/>
            <ac:picMk id="13" creationId="{5B892C4C-8400-4088-9953-B0F4752B701B}"/>
          </ac:picMkLst>
        </pc:picChg>
        <pc:picChg chg="add mod ord topLvl">
          <ac:chgData name="Els Put" userId="f47cd6ad-248f-4901-ae31-5e71d0693377" providerId="ADAL" clId="{7EEB289B-8020-454C-9240-D1A30904C0B8}" dt="2020-04-06T15:06:52.307" v="381" actId="338"/>
          <ac:picMkLst>
            <pc:docMk/>
            <pc:sldMk cId="3143205176" sldId="266"/>
            <ac:picMk id="15" creationId="{40424D77-84D6-4A39-953D-744D721B4FEC}"/>
          </ac:picMkLst>
        </pc:picChg>
        <pc:picChg chg="del">
          <ac:chgData name="Els Put" userId="f47cd6ad-248f-4901-ae31-5e71d0693377" providerId="ADAL" clId="{7EEB289B-8020-454C-9240-D1A30904C0B8}" dt="2020-04-06T15:03:36.123" v="330" actId="478"/>
          <ac:picMkLst>
            <pc:docMk/>
            <pc:sldMk cId="3143205176" sldId="266"/>
            <ac:picMk id="16" creationId="{241DAF61-465E-4B0C-8D6E-65D082F91671}"/>
          </ac:picMkLst>
        </pc:picChg>
        <pc:picChg chg="add del mod">
          <ac:chgData name="Els Put" userId="f47cd6ad-248f-4901-ae31-5e71d0693377" providerId="ADAL" clId="{7EEB289B-8020-454C-9240-D1A30904C0B8}" dt="2020-04-07T09:27:17.610" v="460" actId="478"/>
          <ac:picMkLst>
            <pc:docMk/>
            <pc:sldMk cId="3143205176" sldId="266"/>
            <ac:picMk id="16" creationId="{3C1E33C5-CD44-4177-B4AE-332A0419FB0F}"/>
          </ac:picMkLst>
        </pc:picChg>
        <pc:picChg chg="add del">
          <ac:chgData name="Els Put" userId="f47cd6ad-248f-4901-ae31-5e71d0693377" providerId="ADAL" clId="{7EEB289B-8020-454C-9240-D1A30904C0B8}" dt="2020-04-07T09:27:18.361" v="461" actId="478"/>
          <ac:picMkLst>
            <pc:docMk/>
            <pc:sldMk cId="3143205176" sldId="266"/>
            <ac:picMk id="17" creationId="{DDC323C2-EFC0-47A6-99A3-8394D11ABADE}"/>
          </ac:picMkLst>
        </pc:picChg>
        <pc:picChg chg="add del">
          <ac:chgData name="Els Put" userId="f47cd6ad-248f-4901-ae31-5e71d0693377" providerId="ADAL" clId="{7EEB289B-8020-454C-9240-D1A30904C0B8}" dt="2020-04-07T09:27:16.141" v="458" actId="478"/>
          <ac:picMkLst>
            <pc:docMk/>
            <pc:sldMk cId="3143205176" sldId="266"/>
            <ac:picMk id="18" creationId="{30000C3A-A7F6-4A28-AA12-EFB8ADE4C434}"/>
          </ac:picMkLst>
        </pc:picChg>
        <pc:picChg chg="add del mod">
          <ac:chgData name="Els Put" userId="f47cd6ad-248f-4901-ae31-5e71d0693377" providerId="ADAL" clId="{7EEB289B-8020-454C-9240-D1A30904C0B8}" dt="2020-04-07T09:55:14.139" v="773" actId="478"/>
          <ac:picMkLst>
            <pc:docMk/>
            <pc:sldMk cId="3143205176" sldId="266"/>
            <ac:picMk id="26" creationId="{D4A2E8D5-C385-4D6A-BB4B-CF2FA38E2238}"/>
          </ac:picMkLst>
        </pc:picChg>
        <pc:picChg chg="add del mod">
          <ac:chgData name="Els Put" userId="f47cd6ad-248f-4901-ae31-5e71d0693377" providerId="ADAL" clId="{7EEB289B-8020-454C-9240-D1A30904C0B8}" dt="2020-04-07T09:55:11.392" v="772" actId="478"/>
          <ac:picMkLst>
            <pc:docMk/>
            <pc:sldMk cId="3143205176" sldId="266"/>
            <ac:picMk id="27" creationId="{6FB7AB1E-F416-4C48-8AA8-FC712F350690}"/>
          </ac:picMkLst>
        </pc:picChg>
        <pc:picChg chg="add mod ord topLvl">
          <ac:chgData name="Els Put" userId="f47cd6ad-248f-4901-ae31-5e71d0693377" providerId="ADAL" clId="{7EEB289B-8020-454C-9240-D1A30904C0B8}" dt="2020-04-07T12:40:40.570" v="2045" actId="164"/>
          <ac:picMkLst>
            <pc:docMk/>
            <pc:sldMk cId="3143205176" sldId="266"/>
            <ac:picMk id="44" creationId="{12DA6A71-2E51-42C8-AC13-A2676DFEC108}"/>
          </ac:picMkLst>
        </pc:picChg>
        <pc:picChg chg="add mod ord topLvl">
          <ac:chgData name="Els Put" userId="f47cd6ad-248f-4901-ae31-5e71d0693377" providerId="ADAL" clId="{7EEB289B-8020-454C-9240-D1A30904C0B8}" dt="2020-04-07T12:44:13.304" v="2087" actId="14100"/>
          <ac:picMkLst>
            <pc:docMk/>
            <pc:sldMk cId="3143205176" sldId="266"/>
            <ac:picMk id="45" creationId="{8170B838-EA42-433B-B496-17A8AA211A39}"/>
          </ac:picMkLst>
        </pc:picChg>
        <pc:picChg chg="add mod topLvl modCrop">
          <ac:chgData name="Els Put" userId="f47cd6ad-248f-4901-ae31-5e71d0693377" providerId="ADAL" clId="{7EEB289B-8020-454C-9240-D1A30904C0B8}" dt="2020-04-07T12:40:40.570" v="2045" actId="164"/>
          <ac:picMkLst>
            <pc:docMk/>
            <pc:sldMk cId="3143205176" sldId="266"/>
            <ac:picMk id="46" creationId="{D31C5EE9-5523-4958-A1D4-E46AE309BE28}"/>
          </ac:picMkLst>
        </pc:picChg>
        <pc:picChg chg="add mod topLvl">
          <ac:chgData name="Els Put" userId="f47cd6ad-248f-4901-ae31-5e71d0693377" providerId="ADAL" clId="{7EEB289B-8020-454C-9240-D1A30904C0B8}" dt="2020-04-07T12:40:40.570" v="2045" actId="164"/>
          <ac:picMkLst>
            <pc:docMk/>
            <pc:sldMk cId="3143205176" sldId="266"/>
            <ac:picMk id="47" creationId="{284F9328-BB47-492E-A8C5-65EA14219B9E}"/>
          </ac:picMkLst>
        </pc:picChg>
        <pc:picChg chg="mod">
          <ac:chgData name="Els Put" userId="f47cd6ad-248f-4901-ae31-5e71d0693377" providerId="ADAL" clId="{7EEB289B-8020-454C-9240-D1A30904C0B8}" dt="2020-04-07T12:47:07.824" v="2154" actId="1076"/>
          <ac:picMkLst>
            <pc:docMk/>
            <pc:sldMk cId="3143205176" sldId="266"/>
            <ac:picMk id="59" creationId="{6ACA0098-2B04-495E-BC91-F0FA2FE34736}"/>
          </ac:picMkLst>
        </pc:picChg>
      </pc:sldChg>
      <pc:sldChg chg="addSp delSp modSp add">
        <pc:chgData name="Els Put" userId="f47cd6ad-248f-4901-ae31-5e71d0693377" providerId="ADAL" clId="{7EEB289B-8020-454C-9240-D1A30904C0B8}" dt="2020-04-06T15:13:37.790" v="393" actId="962"/>
        <pc:sldMkLst>
          <pc:docMk/>
          <pc:sldMk cId="1253419397" sldId="267"/>
        </pc:sldMkLst>
        <pc:grpChg chg="del">
          <ac:chgData name="Els Put" userId="f47cd6ad-248f-4901-ae31-5e71d0693377" providerId="ADAL" clId="{7EEB289B-8020-454C-9240-D1A30904C0B8}" dt="2020-04-06T15:13:21.349" v="390" actId="478"/>
          <ac:grpSpMkLst>
            <pc:docMk/>
            <pc:sldMk cId="1253419397" sldId="267"/>
            <ac:grpSpMk id="19" creationId="{880958BF-4B97-42C3-A10E-9CC7E97F94D7}"/>
          </ac:grpSpMkLst>
        </pc:grpChg>
        <pc:picChg chg="add mod">
          <ac:chgData name="Els Put" userId="f47cd6ad-248f-4901-ae31-5e71d0693377" providerId="ADAL" clId="{7EEB289B-8020-454C-9240-D1A30904C0B8}" dt="2020-04-06T15:13:37.790" v="393" actId="962"/>
          <ac:picMkLst>
            <pc:docMk/>
            <pc:sldMk cId="1253419397" sldId="267"/>
            <ac:picMk id="3" creationId="{883B61C3-C3FF-47A2-83F2-306E07E311A5}"/>
          </ac:picMkLst>
        </pc:picChg>
      </pc:sldChg>
      <pc:sldChg chg="delSp add">
        <pc:chgData name="Els Put" userId="f47cd6ad-248f-4901-ae31-5e71d0693377" providerId="ADAL" clId="{7EEB289B-8020-454C-9240-D1A30904C0B8}" dt="2020-04-07T09:18:04.814" v="396" actId="478"/>
        <pc:sldMkLst>
          <pc:docMk/>
          <pc:sldMk cId="3848193336" sldId="268"/>
        </pc:sldMkLst>
        <pc:picChg chg="del">
          <ac:chgData name="Els Put" userId="f47cd6ad-248f-4901-ae31-5e71d0693377" providerId="ADAL" clId="{7EEB289B-8020-454C-9240-D1A30904C0B8}" dt="2020-04-07T09:18:04.814" v="396" actId="478"/>
          <ac:picMkLst>
            <pc:docMk/>
            <pc:sldMk cId="3848193336" sldId="268"/>
            <ac:picMk id="5" creationId="{61DF2A2A-150F-4523-B3FB-78CAC64208A0}"/>
          </ac:picMkLst>
        </pc:picChg>
      </pc:sldChg>
      <pc:sldChg chg="addSp delSp modSp add">
        <pc:chgData name="Els Put" userId="f47cd6ad-248f-4901-ae31-5e71d0693377" providerId="ADAL" clId="{7EEB289B-8020-454C-9240-D1A30904C0B8}" dt="2020-04-07T09:37:00.942" v="556" actId="732"/>
        <pc:sldMkLst>
          <pc:docMk/>
          <pc:sldMk cId="3055678656" sldId="269"/>
        </pc:sldMkLst>
        <pc:spChg chg="del">
          <ac:chgData name="Els Put" userId="f47cd6ad-248f-4901-ae31-5e71d0693377" providerId="ADAL" clId="{7EEB289B-8020-454C-9240-D1A30904C0B8}" dt="2020-04-07T09:19:20.662" v="408" actId="478"/>
          <ac:spMkLst>
            <pc:docMk/>
            <pc:sldMk cId="3055678656" sldId="269"/>
            <ac:spMk id="2" creationId="{02166472-798B-4C4F-97CD-7419AE399215}"/>
          </ac:spMkLst>
        </pc:spChg>
        <pc:picChg chg="del">
          <ac:chgData name="Els Put" userId="f47cd6ad-248f-4901-ae31-5e71d0693377" providerId="ADAL" clId="{7EEB289B-8020-454C-9240-D1A30904C0B8}" dt="2020-04-07T09:30:07.373" v="509" actId="478"/>
          <ac:picMkLst>
            <pc:docMk/>
            <pc:sldMk cId="3055678656" sldId="269"/>
            <ac:picMk id="3" creationId="{A83DB5A9-C4FC-4A2F-AB43-5DD60902942D}"/>
          </ac:picMkLst>
        </pc:picChg>
        <pc:picChg chg="add del mod">
          <ac:chgData name="Els Put" userId="f47cd6ad-248f-4901-ae31-5e71d0693377" providerId="ADAL" clId="{7EEB289B-8020-454C-9240-D1A30904C0B8}" dt="2020-04-07T09:36:39.772" v="551" actId="478"/>
          <ac:picMkLst>
            <pc:docMk/>
            <pc:sldMk cId="3055678656" sldId="269"/>
            <ac:picMk id="5" creationId="{1DFFA8EF-DF49-407E-A5B5-B52627420151}"/>
          </ac:picMkLst>
        </pc:picChg>
        <pc:picChg chg="add del mod">
          <ac:chgData name="Els Put" userId="f47cd6ad-248f-4901-ae31-5e71d0693377" providerId="ADAL" clId="{7EEB289B-8020-454C-9240-D1A30904C0B8}" dt="2020-04-07T09:35:18.260" v="535"/>
          <ac:picMkLst>
            <pc:docMk/>
            <pc:sldMk cId="3055678656" sldId="269"/>
            <ac:picMk id="6" creationId="{0D64AF0E-C18E-4049-AEDD-F8C11FB17A2A}"/>
          </ac:picMkLst>
        </pc:picChg>
        <pc:picChg chg="add mod">
          <ac:chgData name="Els Put" userId="f47cd6ad-248f-4901-ae31-5e71d0693377" providerId="ADAL" clId="{7EEB289B-8020-454C-9240-D1A30904C0B8}" dt="2020-04-07T09:37:00.942" v="556" actId="732"/>
          <ac:picMkLst>
            <pc:docMk/>
            <pc:sldMk cId="3055678656" sldId="269"/>
            <ac:picMk id="7" creationId="{7C767F35-C8A7-40C6-84B3-6DA2D9535B97}"/>
          </ac:picMkLst>
        </pc:picChg>
        <pc:picChg chg="del">
          <ac:chgData name="Els Put" userId="f47cd6ad-248f-4901-ae31-5e71d0693377" providerId="ADAL" clId="{7EEB289B-8020-454C-9240-D1A30904C0B8}" dt="2020-04-07T09:19:22.341" v="409" actId="478"/>
          <ac:picMkLst>
            <pc:docMk/>
            <pc:sldMk cId="3055678656" sldId="269"/>
            <ac:picMk id="8" creationId="{AB3F5DA2-BEFE-44AD-8DE9-7C7D8CAEF6D0}"/>
          </ac:picMkLst>
        </pc:picChg>
      </pc:sldChg>
      <pc:sldChg chg="add del">
        <pc:chgData name="Els Put" userId="f47cd6ad-248f-4901-ae31-5e71d0693377" providerId="ADAL" clId="{7EEB289B-8020-454C-9240-D1A30904C0B8}" dt="2020-04-07T11:54:09.830" v="1037" actId="2696"/>
        <pc:sldMkLst>
          <pc:docMk/>
          <pc:sldMk cId="3660066276" sldId="270"/>
        </pc:sldMkLst>
      </pc:sldChg>
      <pc:sldChg chg="addSp delSp modSp add">
        <pc:chgData name="Els Put" userId="f47cd6ad-248f-4901-ae31-5e71d0693377" providerId="ADAL" clId="{7EEB289B-8020-454C-9240-D1A30904C0B8}" dt="2020-04-07T11:58:13.211" v="1056" actId="1038"/>
        <pc:sldMkLst>
          <pc:docMk/>
          <pc:sldMk cId="1490256551" sldId="271"/>
        </pc:sldMkLst>
        <pc:spChg chg="add mod">
          <ac:chgData name="Els Put" userId="f47cd6ad-248f-4901-ae31-5e71d0693377" providerId="ADAL" clId="{7EEB289B-8020-454C-9240-D1A30904C0B8}" dt="2020-04-07T09:58:12.083" v="817" actId="14100"/>
          <ac:spMkLst>
            <pc:docMk/>
            <pc:sldMk cId="1490256551" sldId="271"/>
            <ac:spMk id="2" creationId="{EDE499B7-5C49-4034-9811-A3F10B6CC0AD}"/>
          </ac:spMkLst>
        </pc:spChg>
        <pc:spChg chg="add mod">
          <ac:chgData name="Els Put" userId="f47cd6ad-248f-4901-ae31-5e71d0693377" providerId="ADAL" clId="{7EEB289B-8020-454C-9240-D1A30904C0B8}" dt="2020-04-07T09:55:50.273" v="782" actId="20577"/>
          <ac:spMkLst>
            <pc:docMk/>
            <pc:sldMk cId="1490256551" sldId="271"/>
            <ac:spMk id="13" creationId="{8299D6C3-54D2-4CEA-8A53-7BA601C64751}"/>
          </ac:spMkLst>
        </pc:spChg>
        <pc:spChg chg="add mod">
          <ac:chgData name="Els Put" userId="f47cd6ad-248f-4901-ae31-5e71d0693377" providerId="ADAL" clId="{7EEB289B-8020-454C-9240-D1A30904C0B8}" dt="2020-04-07T09:58:30.390" v="829" actId="1035"/>
          <ac:spMkLst>
            <pc:docMk/>
            <pc:sldMk cId="1490256551" sldId="271"/>
            <ac:spMk id="15" creationId="{3F175FA7-9838-4992-87B2-ADF0BC6FFADE}"/>
          </ac:spMkLst>
        </pc:spChg>
        <pc:spChg chg="add mod ord">
          <ac:chgData name="Els Put" userId="f47cd6ad-248f-4901-ae31-5e71d0693377" providerId="ADAL" clId="{7EEB289B-8020-454C-9240-D1A30904C0B8}" dt="2020-04-07T10:00:05.655" v="839" actId="167"/>
          <ac:spMkLst>
            <pc:docMk/>
            <pc:sldMk cId="1490256551" sldId="271"/>
            <ac:spMk id="16" creationId="{0C858CBE-57FA-4636-857E-D4C99CDE3386}"/>
          </ac:spMkLst>
        </pc:spChg>
        <pc:picChg chg="add mod">
          <ac:chgData name="Els Put" userId="f47cd6ad-248f-4901-ae31-5e71d0693377" providerId="ADAL" clId="{7EEB289B-8020-454C-9240-D1A30904C0B8}" dt="2020-04-07T09:56:00.121" v="783" actId="14100"/>
          <ac:picMkLst>
            <pc:docMk/>
            <pc:sldMk cId="1490256551" sldId="271"/>
            <ac:picMk id="4" creationId="{BE8611D0-B8F3-44B6-B0CF-FB1A5B8D4570}"/>
          </ac:picMkLst>
        </pc:picChg>
        <pc:picChg chg="del">
          <ac:chgData name="Els Put" userId="f47cd6ad-248f-4901-ae31-5e71d0693377" providerId="ADAL" clId="{7EEB289B-8020-454C-9240-D1A30904C0B8}" dt="2020-04-07T09:38:34.105" v="565" actId="478"/>
          <ac:picMkLst>
            <pc:docMk/>
            <pc:sldMk cId="1490256551" sldId="271"/>
            <ac:picMk id="5" creationId="{1DFFA8EF-DF49-407E-A5B5-B52627420151}"/>
          </ac:picMkLst>
        </pc:picChg>
        <pc:picChg chg="add mod">
          <ac:chgData name="Els Put" userId="f47cd6ad-248f-4901-ae31-5e71d0693377" providerId="ADAL" clId="{7EEB289B-8020-454C-9240-D1A30904C0B8}" dt="2020-04-07T09:56:10.579" v="788" actId="1037"/>
          <ac:picMkLst>
            <pc:docMk/>
            <pc:sldMk cId="1490256551" sldId="271"/>
            <ac:picMk id="6" creationId="{7BFAEAE5-7097-49DE-BFAC-3440211DEB18}"/>
          </ac:picMkLst>
        </pc:picChg>
        <pc:picChg chg="add mod">
          <ac:chgData name="Els Put" userId="f47cd6ad-248f-4901-ae31-5e71d0693377" providerId="ADAL" clId="{7EEB289B-8020-454C-9240-D1A30904C0B8}" dt="2020-04-07T09:54:32.094" v="765" actId="1036"/>
          <ac:picMkLst>
            <pc:docMk/>
            <pc:sldMk cId="1490256551" sldId="271"/>
            <ac:picMk id="7" creationId="{C9C2553B-39A5-4022-B8C1-00652645BA3C}"/>
          </ac:picMkLst>
        </pc:picChg>
        <pc:picChg chg="add mod">
          <ac:chgData name="Els Put" userId="f47cd6ad-248f-4901-ae31-5e71d0693377" providerId="ADAL" clId="{7EEB289B-8020-454C-9240-D1A30904C0B8}" dt="2020-04-07T09:56:17.745" v="791" actId="1035"/>
          <ac:picMkLst>
            <pc:docMk/>
            <pc:sldMk cId="1490256551" sldId="271"/>
            <ac:picMk id="8" creationId="{C0C95835-FA09-488F-AB6B-E664B3018F69}"/>
          </ac:picMkLst>
        </pc:picChg>
        <pc:picChg chg="add del">
          <ac:chgData name="Els Put" userId="f47cd6ad-248f-4901-ae31-5e71d0693377" providerId="ADAL" clId="{7EEB289B-8020-454C-9240-D1A30904C0B8}" dt="2020-04-07T09:39:40.616" v="580"/>
          <ac:picMkLst>
            <pc:docMk/>
            <pc:sldMk cId="1490256551" sldId="271"/>
            <ac:picMk id="9" creationId="{F02B4C20-819D-42DD-B8BC-5A8E00E007BA}"/>
          </ac:picMkLst>
        </pc:picChg>
        <pc:picChg chg="add del">
          <ac:chgData name="Els Put" userId="f47cd6ad-248f-4901-ae31-5e71d0693377" providerId="ADAL" clId="{7EEB289B-8020-454C-9240-D1A30904C0B8}" dt="2020-04-07T09:39:40.616" v="580"/>
          <ac:picMkLst>
            <pc:docMk/>
            <pc:sldMk cId="1490256551" sldId="271"/>
            <ac:picMk id="10" creationId="{29A54893-7EB6-4184-ACCC-A4F9C16BFE39}"/>
          </ac:picMkLst>
        </pc:picChg>
        <pc:picChg chg="add del">
          <ac:chgData name="Els Put" userId="f47cd6ad-248f-4901-ae31-5e71d0693377" providerId="ADAL" clId="{7EEB289B-8020-454C-9240-D1A30904C0B8}" dt="2020-04-07T09:39:40.616" v="580"/>
          <ac:picMkLst>
            <pc:docMk/>
            <pc:sldMk cId="1490256551" sldId="271"/>
            <ac:picMk id="11" creationId="{CE46D285-6C04-44B9-AEAB-509207F7D8E5}"/>
          </ac:picMkLst>
        </pc:picChg>
        <pc:picChg chg="add del">
          <ac:chgData name="Els Put" userId="f47cd6ad-248f-4901-ae31-5e71d0693377" providerId="ADAL" clId="{7EEB289B-8020-454C-9240-D1A30904C0B8}" dt="2020-04-07T09:39:40.616" v="580"/>
          <ac:picMkLst>
            <pc:docMk/>
            <pc:sldMk cId="1490256551" sldId="271"/>
            <ac:picMk id="12" creationId="{087D4870-2571-4EAD-8FCE-79BA7CABFE04}"/>
          </ac:picMkLst>
        </pc:picChg>
        <pc:picChg chg="add mod">
          <ac:chgData name="Els Put" userId="f47cd6ad-248f-4901-ae31-5e71d0693377" providerId="ADAL" clId="{7EEB289B-8020-454C-9240-D1A30904C0B8}" dt="2020-04-07T09:56:29.010" v="795" actId="1035"/>
          <ac:picMkLst>
            <pc:docMk/>
            <pc:sldMk cId="1490256551" sldId="271"/>
            <ac:picMk id="14" creationId="{756137DE-1763-4D94-B41F-C41269926F2C}"/>
          </ac:picMkLst>
        </pc:picChg>
        <pc:picChg chg="add mod">
          <ac:chgData name="Els Put" userId="f47cd6ad-248f-4901-ae31-5e71d0693377" providerId="ADAL" clId="{7EEB289B-8020-454C-9240-D1A30904C0B8}" dt="2020-04-07T11:58:13.211" v="1056" actId="1038"/>
          <ac:picMkLst>
            <pc:docMk/>
            <pc:sldMk cId="1490256551" sldId="271"/>
            <ac:picMk id="17" creationId="{ECA07404-A90E-4A23-A057-98CBDE042A9F}"/>
          </ac:picMkLst>
        </pc:picChg>
      </pc:sldChg>
      <pc:sldChg chg="addSp delSp modSp add">
        <pc:chgData name="Els Put" userId="f47cd6ad-248f-4901-ae31-5e71d0693377" providerId="ADAL" clId="{7EEB289B-8020-454C-9240-D1A30904C0B8}" dt="2020-04-07T11:57:48.653" v="1045" actId="732"/>
        <pc:sldMkLst>
          <pc:docMk/>
          <pc:sldMk cId="2601786462" sldId="272"/>
        </pc:sldMkLst>
        <pc:picChg chg="add mod">
          <ac:chgData name="Els Put" userId="f47cd6ad-248f-4901-ae31-5e71d0693377" providerId="ADAL" clId="{7EEB289B-8020-454C-9240-D1A30904C0B8}" dt="2020-04-07T09:36:25.574" v="549" actId="1076"/>
          <ac:picMkLst>
            <pc:docMk/>
            <pc:sldMk cId="2601786462" sldId="272"/>
            <ac:picMk id="4" creationId="{198D46D0-D88E-4287-8D15-09947218FA03}"/>
          </ac:picMkLst>
        </pc:picChg>
        <pc:picChg chg="mod">
          <ac:chgData name="Els Put" userId="f47cd6ad-248f-4901-ae31-5e71d0693377" providerId="ADAL" clId="{7EEB289B-8020-454C-9240-D1A30904C0B8}" dt="2020-04-07T11:57:48.653" v="1045" actId="732"/>
          <ac:picMkLst>
            <pc:docMk/>
            <pc:sldMk cId="2601786462" sldId="272"/>
            <ac:picMk id="5" creationId="{1DFFA8EF-DF49-407E-A5B5-B52627420151}"/>
          </ac:picMkLst>
        </pc:picChg>
        <pc:picChg chg="mod">
          <ac:chgData name="Els Put" userId="f47cd6ad-248f-4901-ae31-5e71d0693377" providerId="ADAL" clId="{7EEB289B-8020-454C-9240-D1A30904C0B8}" dt="2020-04-07T09:32:00.571" v="522" actId="1076"/>
          <ac:picMkLst>
            <pc:docMk/>
            <pc:sldMk cId="2601786462" sldId="272"/>
            <ac:picMk id="6" creationId="{0D64AF0E-C18E-4049-AEDD-F8C11FB17A2A}"/>
          </ac:picMkLst>
        </pc:picChg>
        <pc:picChg chg="add del mod">
          <ac:chgData name="Els Put" userId="f47cd6ad-248f-4901-ae31-5e71d0693377" providerId="ADAL" clId="{7EEB289B-8020-454C-9240-D1A30904C0B8}" dt="2020-04-07T09:36:30.950" v="550" actId="478"/>
          <ac:picMkLst>
            <pc:docMk/>
            <pc:sldMk cId="2601786462" sldId="272"/>
            <ac:picMk id="7" creationId="{AD1410E0-DD84-4AF8-9DA3-CE9CD263E972}"/>
          </ac:picMkLst>
        </pc:picChg>
        <pc:picChg chg="add mod">
          <ac:chgData name="Els Put" userId="f47cd6ad-248f-4901-ae31-5e71d0693377" providerId="ADAL" clId="{7EEB289B-8020-454C-9240-D1A30904C0B8}" dt="2020-04-07T09:37:45.118" v="564" actId="1076"/>
          <ac:picMkLst>
            <pc:docMk/>
            <pc:sldMk cId="2601786462" sldId="272"/>
            <ac:picMk id="8" creationId="{D5B2399E-A188-4BAB-B6B9-1DD517566136}"/>
          </ac:picMkLst>
        </pc:picChg>
      </pc:sldChg>
      <pc:sldChg chg="addSp delSp modSp add">
        <pc:chgData name="Els Put" userId="f47cd6ad-248f-4901-ae31-5e71d0693377" providerId="ADAL" clId="{7EEB289B-8020-454C-9240-D1A30904C0B8}" dt="2020-04-07T12:48:51.752" v="2169" actId="1036"/>
        <pc:sldMkLst>
          <pc:docMk/>
          <pc:sldMk cId="305808310" sldId="273"/>
        </pc:sldMkLst>
        <pc:spChg chg="del mod ord">
          <ac:chgData name="Els Put" userId="f47cd6ad-248f-4901-ae31-5e71d0693377" providerId="ADAL" clId="{7EEB289B-8020-454C-9240-D1A30904C0B8}" dt="2020-04-07T12:04:37.646" v="1115" actId="478"/>
          <ac:spMkLst>
            <pc:docMk/>
            <pc:sldMk cId="305808310" sldId="273"/>
            <ac:spMk id="2" creationId="{EDE499B7-5C49-4034-9811-A3F10B6CC0AD}"/>
          </ac:spMkLst>
        </pc:spChg>
        <pc:spChg chg="add mod">
          <ac:chgData name="Els Put" userId="f47cd6ad-248f-4901-ae31-5e71d0693377" providerId="ADAL" clId="{7EEB289B-8020-454C-9240-D1A30904C0B8}" dt="2020-04-07T12:03:28.052" v="1110" actId="1036"/>
          <ac:spMkLst>
            <pc:docMk/>
            <pc:sldMk cId="305808310" sldId="273"/>
            <ac:spMk id="10" creationId="{7A7D9473-9AF2-4F37-8957-605224F56A55}"/>
          </ac:spMkLst>
        </pc:spChg>
        <pc:spChg chg="add mod">
          <ac:chgData name="Els Put" userId="f47cd6ad-248f-4901-ae31-5e71d0693377" providerId="ADAL" clId="{7EEB289B-8020-454C-9240-D1A30904C0B8}" dt="2020-04-07T12:08:47.859" v="1284" actId="14100"/>
          <ac:spMkLst>
            <pc:docMk/>
            <pc:sldMk cId="305808310" sldId="273"/>
            <ac:spMk id="11" creationId="{33447D3A-B7E2-4E9E-A625-C6D84C2713C6}"/>
          </ac:spMkLst>
        </pc:spChg>
        <pc:spChg chg="add mod">
          <ac:chgData name="Els Put" userId="f47cd6ad-248f-4901-ae31-5e71d0693377" providerId="ADAL" clId="{7EEB289B-8020-454C-9240-D1A30904C0B8}" dt="2020-04-07T12:05:51.634" v="1136" actId="1036"/>
          <ac:spMkLst>
            <pc:docMk/>
            <pc:sldMk cId="305808310" sldId="273"/>
            <ac:spMk id="12" creationId="{9E29B2F7-000D-4A5B-9CE0-2EB8F9208C6E}"/>
          </ac:spMkLst>
        </pc:spChg>
        <pc:spChg chg="mod">
          <ac:chgData name="Els Put" userId="f47cd6ad-248f-4901-ae31-5e71d0693377" providerId="ADAL" clId="{7EEB289B-8020-454C-9240-D1A30904C0B8}" dt="2020-04-07T12:02:56.425" v="1096" actId="6549"/>
          <ac:spMkLst>
            <pc:docMk/>
            <pc:sldMk cId="305808310" sldId="273"/>
            <ac:spMk id="13" creationId="{8299D6C3-54D2-4CEA-8A53-7BA601C64751}"/>
          </ac:spMkLst>
        </pc:spChg>
        <pc:spChg chg="del mod ord topLvl">
          <ac:chgData name="Els Put" userId="f47cd6ad-248f-4901-ae31-5e71d0693377" providerId="ADAL" clId="{7EEB289B-8020-454C-9240-D1A30904C0B8}" dt="2020-04-07T12:06:17.820" v="1138" actId="478"/>
          <ac:spMkLst>
            <pc:docMk/>
            <pc:sldMk cId="305808310" sldId="273"/>
            <ac:spMk id="15" creationId="{3F175FA7-9838-4992-87B2-ADF0BC6FFADE}"/>
          </ac:spMkLst>
        </pc:spChg>
        <pc:spChg chg="mod">
          <ac:chgData name="Els Put" userId="f47cd6ad-248f-4901-ae31-5e71d0693377" providerId="ADAL" clId="{7EEB289B-8020-454C-9240-D1A30904C0B8}" dt="2020-04-07T12:48:38.048" v="2166" actId="1076"/>
          <ac:spMkLst>
            <pc:docMk/>
            <pc:sldMk cId="305808310" sldId="273"/>
            <ac:spMk id="16" creationId="{0C858CBE-57FA-4636-857E-D4C99CDE3386}"/>
          </ac:spMkLst>
        </pc:spChg>
        <pc:spChg chg="add mod">
          <ac:chgData name="Els Put" userId="f47cd6ad-248f-4901-ae31-5e71d0693377" providerId="ADAL" clId="{7EEB289B-8020-454C-9240-D1A30904C0B8}" dt="2020-04-07T12:08:51.974" v="1285" actId="14100"/>
          <ac:spMkLst>
            <pc:docMk/>
            <pc:sldMk cId="305808310" sldId="273"/>
            <ac:spMk id="18" creationId="{0DAD547F-3ED3-475A-9114-E7B9225E1CDD}"/>
          </ac:spMkLst>
        </pc:spChg>
        <pc:spChg chg="add del mod">
          <ac:chgData name="Els Put" userId="f47cd6ad-248f-4901-ae31-5e71d0693377" providerId="ADAL" clId="{7EEB289B-8020-454C-9240-D1A30904C0B8}" dt="2020-04-07T12:07:06.447" v="1275"/>
          <ac:spMkLst>
            <pc:docMk/>
            <pc:sldMk cId="305808310" sldId="273"/>
            <ac:spMk id="19" creationId="{6261D631-4164-4DD5-BF86-1289F3DAD668}"/>
          </ac:spMkLst>
        </pc:spChg>
        <pc:spChg chg="add del">
          <ac:chgData name="Els Put" userId="f47cd6ad-248f-4901-ae31-5e71d0693377" providerId="ADAL" clId="{7EEB289B-8020-454C-9240-D1A30904C0B8}" dt="2020-04-07T12:07:08.121" v="1276" actId="478"/>
          <ac:spMkLst>
            <pc:docMk/>
            <pc:sldMk cId="305808310" sldId="273"/>
            <ac:spMk id="20" creationId="{3DAF4839-8667-471F-BDE9-0E69E70E0603}"/>
          </ac:spMkLst>
        </pc:spChg>
        <pc:spChg chg="add del">
          <ac:chgData name="Els Put" userId="f47cd6ad-248f-4901-ae31-5e71d0693377" providerId="ADAL" clId="{7EEB289B-8020-454C-9240-D1A30904C0B8}" dt="2020-04-07T12:07:06.446" v="1273" actId="478"/>
          <ac:spMkLst>
            <pc:docMk/>
            <pc:sldMk cId="305808310" sldId="273"/>
            <ac:spMk id="21" creationId="{BC839D51-39B7-43CB-82B2-1B7942C56C60}"/>
          </ac:spMkLst>
        </pc:spChg>
        <pc:spChg chg="add mod">
          <ac:chgData name="Els Put" userId="f47cd6ad-248f-4901-ae31-5e71d0693377" providerId="ADAL" clId="{7EEB289B-8020-454C-9240-D1A30904C0B8}" dt="2020-04-07T12:07:50.630" v="1283" actId="1036"/>
          <ac:spMkLst>
            <pc:docMk/>
            <pc:sldMk cId="305808310" sldId="273"/>
            <ac:spMk id="22" creationId="{DE291C7B-D43B-4CBB-AD4A-52C0AD144CB2}"/>
          </ac:spMkLst>
        </pc:spChg>
        <pc:spChg chg="mod">
          <ac:chgData name="Els Put" userId="f47cd6ad-248f-4901-ae31-5e71d0693377" providerId="ADAL" clId="{7EEB289B-8020-454C-9240-D1A30904C0B8}" dt="2020-04-07T12:48:51.752" v="2169" actId="1036"/>
          <ac:spMkLst>
            <pc:docMk/>
            <pc:sldMk cId="305808310" sldId="273"/>
            <ac:spMk id="41" creationId="{39238454-E029-47C3-89F2-58D3B0C090C5}"/>
          </ac:spMkLst>
        </pc:spChg>
        <pc:spChg chg="add mod">
          <ac:chgData name="Els Put" userId="f47cd6ad-248f-4901-ae31-5e71d0693377" providerId="ADAL" clId="{7EEB289B-8020-454C-9240-D1A30904C0B8}" dt="2020-04-07T12:48:37.531" v="2165" actId="1076"/>
          <ac:spMkLst>
            <pc:docMk/>
            <pc:sldMk cId="305808310" sldId="273"/>
            <ac:spMk id="45" creationId="{C432D733-DFB7-4EAA-93FE-017A5462E27A}"/>
          </ac:spMkLst>
        </pc:spChg>
        <pc:grpChg chg="add mod topLvl">
          <ac:chgData name="Els Put" userId="f47cd6ad-248f-4901-ae31-5e71d0693377" providerId="ADAL" clId="{7EEB289B-8020-454C-9240-D1A30904C0B8}" dt="2020-04-07T12:06:17.820" v="1138" actId="478"/>
          <ac:grpSpMkLst>
            <pc:docMk/>
            <pc:sldMk cId="305808310" sldId="273"/>
            <ac:grpSpMk id="5" creationId="{6EAA5F99-A530-4211-A129-03F66CC01B39}"/>
          </ac:grpSpMkLst>
        </pc:grpChg>
        <pc:grpChg chg="add del mod">
          <ac:chgData name="Els Put" userId="f47cd6ad-248f-4901-ae31-5e71d0693377" providerId="ADAL" clId="{7EEB289B-8020-454C-9240-D1A30904C0B8}" dt="2020-04-07T12:06:17.820" v="1138" actId="478"/>
          <ac:grpSpMkLst>
            <pc:docMk/>
            <pc:sldMk cId="305808310" sldId="273"/>
            <ac:grpSpMk id="9" creationId="{D2052EFF-605A-4B0C-8812-E91550F2717F}"/>
          </ac:grpSpMkLst>
        </pc:grpChg>
        <pc:grpChg chg="add del mod">
          <ac:chgData name="Els Put" userId="f47cd6ad-248f-4901-ae31-5e71d0693377" providerId="ADAL" clId="{7EEB289B-8020-454C-9240-D1A30904C0B8}" dt="2020-04-07T12:16:25.549" v="1360" actId="478"/>
          <ac:grpSpMkLst>
            <pc:docMk/>
            <pc:sldMk cId="305808310" sldId="273"/>
            <ac:grpSpMk id="23" creationId="{26B36342-3CDF-422D-8C78-72CE7972E548}"/>
          </ac:grpSpMkLst>
        </pc:grpChg>
        <pc:grpChg chg="add mod">
          <ac:chgData name="Els Put" userId="f47cd6ad-248f-4901-ae31-5e71d0693377" providerId="ADAL" clId="{7EEB289B-8020-454C-9240-D1A30904C0B8}" dt="2020-04-07T12:48:15.424" v="2164" actId="1076"/>
          <ac:grpSpMkLst>
            <pc:docMk/>
            <pc:sldMk cId="305808310" sldId="273"/>
            <ac:grpSpMk id="34" creationId="{B1733F63-980D-436F-A81D-305A2930E51E}"/>
          </ac:grpSpMkLst>
        </pc:grpChg>
        <pc:grpChg chg="add del mod">
          <ac:chgData name="Els Put" userId="f47cd6ad-248f-4901-ae31-5e71d0693377" providerId="ADAL" clId="{7EEB289B-8020-454C-9240-D1A30904C0B8}" dt="2020-04-07T12:38:55.692" v="1999"/>
          <ac:grpSpMkLst>
            <pc:docMk/>
            <pc:sldMk cId="305808310" sldId="273"/>
            <ac:grpSpMk id="48" creationId="{DEC71AE0-E29C-4DE4-A025-D8AB186B9318}"/>
          </ac:grpSpMkLst>
        </pc:grpChg>
        <pc:grpChg chg="add del mod">
          <ac:chgData name="Els Put" userId="f47cd6ad-248f-4901-ae31-5e71d0693377" providerId="ADAL" clId="{7EEB289B-8020-454C-9240-D1A30904C0B8}" dt="2020-04-07T12:44:22.316" v="2088" actId="478"/>
          <ac:grpSpMkLst>
            <pc:docMk/>
            <pc:sldMk cId="305808310" sldId="273"/>
            <ac:grpSpMk id="53" creationId="{CB4B64DC-3483-41C2-B8B6-6C03AF1E8D9E}"/>
          </ac:grpSpMkLst>
        </pc:grpChg>
        <pc:grpChg chg="add mod">
          <ac:chgData name="Els Put" userId="f47cd6ad-248f-4901-ae31-5e71d0693377" providerId="ADAL" clId="{7EEB289B-8020-454C-9240-D1A30904C0B8}" dt="2020-04-07T12:45:23.998" v="2126" actId="14100"/>
          <ac:grpSpMkLst>
            <pc:docMk/>
            <pc:sldMk cId="305808310" sldId="273"/>
            <ac:grpSpMk id="58" creationId="{312CEC3F-6A40-4F4C-84EE-CA17EAE16A21}"/>
          </ac:grpSpMkLst>
        </pc:grp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3" creationId="{A83DB5A9-C4FC-4A2F-AB43-5DD60902942D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4" creationId="{BE8611D0-B8F3-44B6-B0CF-FB1A5B8D4570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6" creationId="{7BFAEAE5-7097-49DE-BFAC-3440211DEB18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7" creationId="{C9C2553B-39A5-4022-B8C1-00652645BA3C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8" creationId="{C0C95835-FA09-488F-AB6B-E664B3018F69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14" creationId="{756137DE-1763-4D94-B41F-C41269926F2C}"/>
          </ac:picMkLst>
        </pc:picChg>
        <pc:picChg chg="mod">
          <ac:chgData name="Els Put" userId="f47cd6ad-248f-4901-ae31-5e71d0693377" providerId="ADAL" clId="{7EEB289B-8020-454C-9240-D1A30904C0B8}" dt="2020-04-07T11:59:05.702" v="1058" actId="164"/>
          <ac:picMkLst>
            <pc:docMk/>
            <pc:sldMk cId="305808310" sldId="273"/>
            <ac:picMk id="17" creationId="{ECA07404-A90E-4A23-A057-98CBDE042A9F}"/>
          </ac:picMkLst>
        </pc:picChg>
        <pc:picChg chg="add mod ord">
          <ac:chgData name="Els Put" userId="f47cd6ad-248f-4901-ae31-5e71d0693377" providerId="ADAL" clId="{7EEB289B-8020-454C-9240-D1A30904C0B8}" dt="2020-04-07T12:45:51.968" v="2147" actId="1036"/>
          <ac:picMkLst>
            <pc:docMk/>
            <pc:sldMk cId="305808310" sldId="273"/>
            <ac:picMk id="46" creationId="{E660C472-AAD7-4C1F-B6FC-3BAC7EA28574}"/>
          </ac:picMkLst>
        </pc:picChg>
        <pc:picChg chg="add del mod ord">
          <ac:chgData name="Els Put" userId="f47cd6ad-248f-4901-ae31-5e71d0693377" providerId="ADAL" clId="{7EEB289B-8020-454C-9240-D1A30904C0B8}" dt="2020-04-07T12:38:31.187" v="1993" actId="478"/>
          <ac:picMkLst>
            <pc:docMk/>
            <pc:sldMk cId="305808310" sldId="273"/>
            <ac:picMk id="47" creationId="{2D296E60-306E-4335-98E3-1A49C2A3E72F}"/>
          </ac:picMkLst>
        </pc:picChg>
        <pc:picChg chg="add mod">
          <ac:chgData name="Els Put" userId="f47cd6ad-248f-4901-ae31-5e71d0693377" providerId="ADAL" clId="{7EEB289B-8020-454C-9240-D1A30904C0B8}" dt="2020-04-07T12:47:44.838" v="2163" actId="1038"/>
          <ac:picMkLst>
            <pc:docMk/>
            <pc:sldMk cId="305808310" sldId="273"/>
            <ac:picMk id="63" creationId="{9F22426B-BDE2-4FD6-9BB2-39353A262C5F}"/>
          </ac:picMkLst>
        </pc:picChg>
      </pc:sldChg>
      <pc:sldChg chg="addSp modSp add del">
        <pc:chgData name="Els Put" userId="f47cd6ad-248f-4901-ae31-5e71d0693377" providerId="ADAL" clId="{7EEB289B-8020-454C-9240-D1A30904C0B8}" dt="2020-04-07T09:57:30.379" v="803"/>
        <pc:sldMkLst>
          <pc:docMk/>
          <pc:sldMk cId="2932258035" sldId="273"/>
        </pc:sldMkLst>
        <pc:spChg chg="mod">
          <ac:chgData name="Els Put" userId="f47cd6ad-248f-4901-ae31-5e71d0693377" providerId="ADAL" clId="{7EEB289B-8020-454C-9240-D1A30904C0B8}" dt="2020-04-07T09:57:29.483" v="802" actId="1076"/>
          <ac:spMkLst>
            <pc:docMk/>
            <pc:sldMk cId="2932258035" sldId="273"/>
            <ac:spMk id="13" creationId="{8299D6C3-54D2-4CEA-8A53-7BA601C64751}"/>
          </ac:spMkLst>
        </pc:spChg>
        <pc:grpChg chg="add mod">
          <ac:chgData name="Els Put" userId="f47cd6ad-248f-4901-ae31-5e71d0693377" providerId="ADAL" clId="{7EEB289B-8020-454C-9240-D1A30904C0B8}" dt="2020-04-07T09:57:28.717" v="801" actId="164"/>
          <ac:grpSpMkLst>
            <pc:docMk/>
            <pc:sldMk cId="2932258035" sldId="273"/>
            <ac:grpSpMk id="5" creationId="{FBE6F31A-5373-4F3C-B54D-F10AAE8691A0}"/>
          </ac:grpSpMkLst>
        </pc:grpChg>
        <pc:picChg chg="mod">
          <ac:chgData name="Els Put" userId="f47cd6ad-248f-4901-ae31-5e71d0693377" providerId="ADAL" clId="{7EEB289B-8020-454C-9240-D1A30904C0B8}" dt="2020-04-07T09:57:29.483" v="802" actId="1076"/>
          <ac:picMkLst>
            <pc:docMk/>
            <pc:sldMk cId="2932258035" sldId="273"/>
            <ac:picMk id="3" creationId="{A83DB5A9-C4FC-4A2F-AB43-5DD60902942D}"/>
          </ac:picMkLst>
        </pc:picChg>
        <pc:picChg chg="mod">
          <ac:chgData name="Els Put" userId="f47cd6ad-248f-4901-ae31-5e71d0693377" providerId="ADAL" clId="{7EEB289B-8020-454C-9240-D1A30904C0B8}" dt="2020-04-07T09:57:29.483" v="802" actId="1076"/>
          <ac:picMkLst>
            <pc:docMk/>
            <pc:sldMk cId="2932258035" sldId="273"/>
            <ac:picMk id="4" creationId="{BE8611D0-B8F3-44B6-B0CF-FB1A5B8D4570}"/>
          </ac:picMkLst>
        </pc:picChg>
        <pc:picChg chg="mod">
          <ac:chgData name="Els Put" userId="f47cd6ad-248f-4901-ae31-5e71d0693377" providerId="ADAL" clId="{7EEB289B-8020-454C-9240-D1A30904C0B8}" dt="2020-04-07T09:57:29.483" v="802" actId="1076"/>
          <ac:picMkLst>
            <pc:docMk/>
            <pc:sldMk cId="2932258035" sldId="273"/>
            <ac:picMk id="6" creationId="{7BFAEAE5-7097-49DE-BFAC-3440211DEB18}"/>
          </ac:picMkLst>
        </pc:picChg>
        <pc:picChg chg="mod">
          <ac:chgData name="Els Put" userId="f47cd6ad-248f-4901-ae31-5e71d0693377" providerId="ADAL" clId="{7EEB289B-8020-454C-9240-D1A30904C0B8}" dt="2020-04-07T09:57:29.483" v="802" actId="1076"/>
          <ac:picMkLst>
            <pc:docMk/>
            <pc:sldMk cId="2932258035" sldId="273"/>
            <ac:picMk id="7" creationId="{C9C2553B-39A5-4022-B8C1-00652645BA3C}"/>
          </ac:picMkLst>
        </pc:picChg>
        <pc:picChg chg="mod">
          <ac:chgData name="Els Put" userId="f47cd6ad-248f-4901-ae31-5e71d0693377" providerId="ADAL" clId="{7EEB289B-8020-454C-9240-D1A30904C0B8}" dt="2020-04-07T09:57:28.717" v="801" actId="164"/>
          <ac:picMkLst>
            <pc:docMk/>
            <pc:sldMk cId="2932258035" sldId="273"/>
            <ac:picMk id="8" creationId="{C0C95835-FA09-488F-AB6B-E664B3018F69}"/>
          </ac:picMkLst>
        </pc:picChg>
        <pc:picChg chg="mod">
          <ac:chgData name="Els Put" userId="f47cd6ad-248f-4901-ae31-5e71d0693377" providerId="ADAL" clId="{7EEB289B-8020-454C-9240-D1A30904C0B8}" dt="2020-04-07T09:57:29.483" v="802" actId="1076"/>
          <ac:picMkLst>
            <pc:docMk/>
            <pc:sldMk cId="2932258035" sldId="273"/>
            <ac:picMk id="14" creationId="{756137DE-1763-4D94-B41F-C41269926F2C}"/>
          </ac:picMkLst>
        </pc:picChg>
      </pc:sldChg>
      <pc:sldChg chg="addSp delSp modSp add del">
        <pc:chgData name="Els Put" userId="f47cd6ad-248f-4901-ae31-5e71d0693377" providerId="ADAL" clId="{7EEB289B-8020-454C-9240-D1A30904C0B8}" dt="2020-04-07T11:54:15.352" v="1039" actId="2696"/>
        <pc:sldMkLst>
          <pc:docMk/>
          <pc:sldMk cId="3330570911" sldId="273"/>
        </pc:sldMkLst>
        <pc:spChg chg="mod">
          <ac:chgData name="Els Put" userId="f47cd6ad-248f-4901-ae31-5e71d0693377" providerId="ADAL" clId="{7EEB289B-8020-454C-9240-D1A30904C0B8}" dt="2020-04-07T09:58:59.423" v="831" actId="164"/>
          <ac:spMkLst>
            <pc:docMk/>
            <pc:sldMk cId="3330570911" sldId="273"/>
            <ac:spMk id="2" creationId="{EDE499B7-5C49-4034-9811-A3F10B6CC0AD}"/>
          </ac:spMkLst>
        </pc:spChg>
        <pc:spChg chg="mod">
          <ac:chgData name="Els Put" userId="f47cd6ad-248f-4901-ae31-5e71d0693377" providerId="ADAL" clId="{7EEB289B-8020-454C-9240-D1A30904C0B8}" dt="2020-04-07T09:58:59.423" v="831" actId="164"/>
          <ac:spMkLst>
            <pc:docMk/>
            <pc:sldMk cId="3330570911" sldId="273"/>
            <ac:spMk id="13" creationId="{8299D6C3-54D2-4CEA-8A53-7BA601C64751}"/>
          </ac:spMkLst>
        </pc:spChg>
        <pc:spChg chg="mod">
          <ac:chgData name="Els Put" userId="f47cd6ad-248f-4901-ae31-5e71d0693377" providerId="ADAL" clId="{7EEB289B-8020-454C-9240-D1A30904C0B8}" dt="2020-04-07T09:58:59.423" v="831" actId="164"/>
          <ac:spMkLst>
            <pc:docMk/>
            <pc:sldMk cId="3330570911" sldId="273"/>
            <ac:spMk id="15" creationId="{3F175FA7-9838-4992-87B2-ADF0BC6FFADE}"/>
          </ac:spMkLst>
        </pc:spChg>
        <pc:grpChg chg="add del mod">
          <ac:chgData name="Els Put" userId="f47cd6ad-248f-4901-ae31-5e71d0693377" providerId="ADAL" clId="{7EEB289B-8020-454C-9240-D1A30904C0B8}" dt="2020-04-07T10:00:39.570" v="842" actId="478"/>
          <ac:grpSpMkLst>
            <pc:docMk/>
            <pc:sldMk cId="3330570911" sldId="273"/>
            <ac:grpSpMk id="5" creationId="{7328AC0B-8BE5-4333-9B28-CAD856B0408C}"/>
          </ac:grpSpMkLst>
        </pc:grp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3" creationId="{A83DB5A9-C4FC-4A2F-AB43-5DD60902942D}"/>
          </ac:picMkLst>
        </pc:pic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4" creationId="{BE8611D0-B8F3-44B6-B0CF-FB1A5B8D4570}"/>
          </ac:picMkLst>
        </pc:pic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6" creationId="{7BFAEAE5-7097-49DE-BFAC-3440211DEB18}"/>
          </ac:picMkLst>
        </pc:pic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7" creationId="{C9C2553B-39A5-4022-B8C1-00652645BA3C}"/>
          </ac:picMkLst>
        </pc:pic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8" creationId="{C0C95835-FA09-488F-AB6B-E664B3018F69}"/>
          </ac:picMkLst>
        </pc:picChg>
        <pc:picChg chg="add del mod modCrop">
          <ac:chgData name="Els Put" userId="f47cd6ad-248f-4901-ae31-5e71d0693377" providerId="ADAL" clId="{7EEB289B-8020-454C-9240-D1A30904C0B8}" dt="2020-04-07T11:54:13.037" v="1038" actId="478"/>
          <ac:picMkLst>
            <pc:docMk/>
            <pc:sldMk cId="3330570911" sldId="273"/>
            <ac:picMk id="12" creationId="{84EEA292-078A-4EBB-A5C6-606D305A3853}"/>
          </ac:picMkLst>
        </pc:picChg>
        <pc:picChg chg="mod">
          <ac:chgData name="Els Put" userId="f47cd6ad-248f-4901-ae31-5e71d0693377" providerId="ADAL" clId="{7EEB289B-8020-454C-9240-D1A30904C0B8}" dt="2020-04-07T09:58:59.423" v="831" actId="164"/>
          <ac:picMkLst>
            <pc:docMk/>
            <pc:sldMk cId="3330570911" sldId="273"/>
            <ac:picMk id="14" creationId="{756137DE-1763-4D94-B41F-C41269926F2C}"/>
          </ac:picMkLst>
        </pc:picChg>
      </pc:sldChg>
      <pc:sldChg chg="addSp delSp modSp add">
        <pc:chgData name="Els Put" userId="f47cd6ad-248f-4901-ae31-5e71d0693377" providerId="ADAL" clId="{7EEB289B-8020-454C-9240-D1A30904C0B8}" dt="2020-04-07T12:24:02.426" v="1507" actId="1076"/>
        <pc:sldMkLst>
          <pc:docMk/>
          <pc:sldMk cId="2556549755" sldId="274"/>
        </pc:sldMkLst>
        <pc:spChg chg="add del mod ord">
          <ac:chgData name="Els Put" userId="f47cd6ad-248f-4901-ae31-5e71d0693377" providerId="ADAL" clId="{7EEB289B-8020-454C-9240-D1A30904C0B8}" dt="2020-04-07T12:23:14.337" v="1505" actId="478"/>
          <ac:spMkLst>
            <pc:docMk/>
            <pc:sldMk cId="2556549755" sldId="274"/>
            <ac:spMk id="3" creationId="{42DAA6C0-2E7B-4D63-9CD1-649AFE2603DA}"/>
          </ac:spMkLst>
        </pc:spChg>
        <pc:spChg chg="mod">
          <ac:chgData name="Els Put" userId="f47cd6ad-248f-4901-ae31-5e71d0693377" providerId="ADAL" clId="{7EEB289B-8020-454C-9240-D1A30904C0B8}" dt="2020-04-07T12:23:49.213" v="1506" actId="14100"/>
          <ac:spMkLst>
            <pc:docMk/>
            <pc:sldMk cId="2556549755" sldId="274"/>
            <ac:spMk id="8" creationId="{61926E0B-9590-4632-9901-758B40A8096C}"/>
          </ac:spMkLst>
        </pc:spChg>
        <pc:grpChg chg="add mod">
          <ac:chgData name="Els Put" userId="f47cd6ad-248f-4901-ae31-5e71d0693377" providerId="ADAL" clId="{7EEB289B-8020-454C-9240-D1A30904C0B8}" dt="2020-04-07T12:24:02.426" v="1507" actId="1076"/>
          <ac:grpSpMkLst>
            <pc:docMk/>
            <pc:sldMk cId="2556549755" sldId="274"/>
            <ac:grpSpMk id="2" creationId="{1BDCA6DB-C09C-44AC-BE5E-14DA6A900E87}"/>
          </ac:grpSpMkLst>
        </pc:grpChg>
        <pc:grpChg chg="mod">
          <ac:chgData name="Els Put" userId="f47cd6ad-248f-4901-ae31-5e71d0693377" providerId="ADAL" clId="{7EEB289B-8020-454C-9240-D1A30904C0B8}" dt="2020-04-07T12:14:30.235" v="1354" actId="164"/>
          <ac:grpSpMkLst>
            <pc:docMk/>
            <pc:sldMk cId="2556549755" sldId="274"/>
            <ac:grpSpMk id="11" creationId="{A51A9EAC-FE4E-4656-A101-9EB164D2E927}"/>
          </ac:grpSpMkLst>
        </pc:grpChg>
        <pc:grpChg chg="add mod">
          <ac:chgData name="Els Put" userId="f47cd6ad-248f-4901-ae31-5e71d0693377" providerId="ADAL" clId="{7EEB289B-8020-454C-9240-D1A30904C0B8}" dt="2020-04-07T12:13:31.113" v="1353" actId="571"/>
          <ac:grpSpMkLst>
            <pc:docMk/>
            <pc:sldMk cId="2556549755" sldId="274"/>
            <ac:grpSpMk id="12" creationId="{3AE93B93-2B99-432D-9AD6-590F17A613D2}"/>
          </ac:grpSpMkLst>
        </pc:grpChg>
        <pc:picChg chg="mod">
          <ac:chgData name="Els Put" userId="f47cd6ad-248f-4901-ae31-5e71d0693377" providerId="ADAL" clId="{7EEB289B-8020-454C-9240-D1A30904C0B8}" dt="2020-04-07T12:22:43.912" v="1498" actId="14100"/>
          <ac:picMkLst>
            <pc:docMk/>
            <pc:sldMk cId="2556549755" sldId="274"/>
            <ac:picMk id="4" creationId="{2CC4BE3D-4257-40FC-99E3-0107A587124B}"/>
          </ac:picMkLst>
        </pc:picChg>
        <pc:picChg chg="mod">
          <ac:chgData name="Els Put" userId="f47cd6ad-248f-4901-ae31-5e71d0693377" providerId="ADAL" clId="{7EEB289B-8020-454C-9240-D1A30904C0B8}" dt="2020-04-07T12:20:18.639" v="1444" actId="1035"/>
          <ac:picMkLst>
            <pc:docMk/>
            <pc:sldMk cId="2556549755" sldId="274"/>
            <ac:picMk id="5" creationId="{6026CCDA-51D0-4A15-9C2A-677D59B52EA5}"/>
          </ac:picMkLst>
        </pc:picChg>
        <pc:picChg chg="mod">
          <ac:chgData name="Els Put" userId="f47cd6ad-248f-4901-ae31-5e71d0693377" providerId="ADAL" clId="{7EEB289B-8020-454C-9240-D1A30904C0B8}" dt="2020-04-07T12:16:41.540" v="1363" actId="1076"/>
          <ac:picMkLst>
            <pc:docMk/>
            <pc:sldMk cId="2556549755" sldId="274"/>
            <ac:picMk id="6" creationId="{49798B46-A214-4918-B9AD-5FFF98A2A75F}"/>
          </ac:picMkLst>
        </pc:picChg>
        <pc:picChg chg="mod">
          <ac:chgData name="Els Put" userId="f47cd6ad-248f-4901-ae31-5e71d0693377" providerId="ADAL" clId="{7EEB289B-8020-454C-9240-D1A30904C0B8}" dt="2020-04-07T12:23:01.926" v="1503" actId="1035"/>
          <ac:picMkLst>
            <pc:docMk/>
            <pc:sldMk cId="2556549755" sldId="274"/>
            <ac:picMk id="7" creationId="{31FADC34-2AAD-4389-B13D-E873C5E2043C}"/>
          </ac:picMkLst>
        </pc:picChg>
        <pc:picChg chg="mod modCrop">
          <ac:chgData name="Els Put" userId="f47cd6ad-248f-4901-ae31-5e71d0693377" providerId="ADAL" clId="{7EEB289B-8020-454C-9240-D1A30904C0B8}" dt="2020-04-07T12:20:42.972" v="1448" actId="14100"/>
          <ac:picMkLst>
            <pc:docMk/>
            <pc:sldMk cId="2556549755" sldId="274"/>
            <ac:picMk id="9" creationId="{C69751E0-90E1-4B46-BEA3-D7F1E7BA94E6}"/>
          </ac:picMkLst>
        </pc:picChg>
        <pc:picChg chg="mod">
          <ac:chgData name="Els Put" userId="f47cd6ad-248f-4901-ae31-5e71d0693377" providerId="ADAL" clId="{7EEB289B-8020-454C-9240-D1A30904C0B8}" dt="2020-04-07T12:19:40.760" v="1423" actId="1036"/>
          <ac:picMkLst>
            <pc:docMk/>
            <pc:sldMk cId="2556549755" sldId="274"/>
            <ac:picMk id="10" creationId="{C38B3F8B-663D-4511-BE76-2CE3B6BA98F7}"/>
          </ac:picMkLst>
        </pc:picChg>
        <pc:picChg chg="mod">
          <ac:chgData name="Els Put" userId="f47cd6ad-248f-4901-ae31-5e71d0693377" providerId="ADAL" clId="{7EEB289B-8020-454C-9240-D1A30904C0B8}" dt="2020-04-07T12:22:23.422" v="1495" actId="14100"/>
          <ac:picMkLst>
            <pc:docMk/>
            <pc:sldMk cId="2556549755" sldId="274"/>
            <ac:picMk id="13" creationId="{5DB34414-1801-4A32-BD42-AC2CBD88F0E2}"/>
          </ac:picMkLst>
        </pc:picChg>
        <pc:picChg chg="mod">
          <ac:chgData name="Els Put" userId="f47cd6ad-248f-4901-ae31-5e71d0693377" providerId="ADAL" clId="{7EEB289B-8020-454C-9240-D1A30904C0B8}" dt="2020-04-07T12:14:30.235" v="1354" actId="164"/>
          <ac:picMkLst>
            <pc:docMk/>
            <pc:sldMk cId="2556549755" sldId="274"/>
            <ac:picMk id="14" creationId="{8308438D-6275-464E-BE56-CBC6347A2CA1}"/>
          </ac:picMkLst>
        </pc:picChg>
        <pc:picChg chg="add mod">
          <ac:chgData name="Els Put" userId="f47cd6ad-248f-4901-ae31-5e71d0693377" providerId="ADAL" clId="{7EEB289B-8020-454C-9240-D1A30904C0B8}" dt="2020-04-07T12:13:31.113" v="1353" actId="571"/>
          <ac:picMkLst>
            <pc:docMk/>
            <pc:sldMk cId="2556549755" sldId="274"/>
            <ac:picMk id="20" creationId="{CADDF0EB-15C2-491A-82BD-874D0A4DE61D}"/>
          </ac:picMkLst>
        </pc:picChg>
        <pc:picChg chg="add mod">
          <ac:chgData name="Els Put" userId="f47cd6ad-248f-4901-ae31-5e71d0693377" providerId="ADAL" clId="{7EEB289B-8020-454C-9240-D1A30904C0B8}" dt="2020-04-07T12:13:31.113" v="1353" actId="571"/>
          <ac:picMkLst>
            <pc:docMk/>
            <pc:sldMk cId="2556549755" sldId="274"/>
            <ac:picMk id="21" creationId="{0F0FFC05-F76B-403E-9A68-0E139CA3B266}"/>
          </ac:picMkLst>
        </pc:picChg>
      </pc:sldChg>
      <pc:sldChg chg="modSp add">
        <pc:chgData name="Els Put" userId="f47cd6ad-248f-4901-ae31-5e71d0693377" providerId="ADAL" clId="{7EEB289B-8020-454C-9240-D1A30904C0B8}" dt="2020-04-07T12:16:56.652" v="1367" actId="1076"/>
        <pc:sldMkLst>
          <pc:docMk/>
          <pc:sldMk cId="292185529" sldId="275"/>
        </pc:sldMkLst>
        <pc:grpChg chg="mod">
          <ac:chgData name="Els Put" userId="f47cd6ad-248f-4901-ae31-5e71d0693377" providerId="ADAL" clId="{7EEB289B-8020-454C-9240-D1A30904C0B8}" dt="2020-04-07T12:16:56.652" v="1367" actId="1076"/>
          <ac:grpSpMkLst>
            <pc:docMk/>
            <pc:sldMk cId="292185529" sldId="275"/>
            <ac:grpSpMk id="11" creationId="{A51A9EAC-FE4E-4656-A101-9EB164D2E927}"/>
          </ac:grpSpMkLst>
        </pc:grpChg>
        <pc:picChg chg="mod">
          <ac:chgData name="Els Put" userId="f47cd6ad-248f-4901-ae31-5e71d0693377" providerId="ADAL" clId="{7EEB289B-8020-454C-9240-D1A30904C0B8}" dt="2020-04-07T12:15:43.104" v="1356" actId="1076"/>
          <ac:picMkLst>
            <pc:docMk/>
            <pc:sldMk cId="292185529" sldId="275"/>
            <ac:picMk id="5" creationId="{6026CCDA-51D0-4A15-9C2A-677D59B52EA5}"/>
          </ac:picMkLst>
        </pc:picChg>
        <pc:picChg chg="mod">
          <ac:chgData name="Els Put" userId="f47cd6ad-248f-4901-ae31-5e71d0693377" providerId="ADAL" clId="{7EEB289B-8020-454C-9240-D1A30904C0B8}" dt="2020-04-07T12:16:42.771" v="1364" actId="1076"/>
          <ac:picMkLst>
            <pc:docMk/>
            <pc:sldMk cId="292185529" sldId="275"/>
            <ac:picMk id="6" creationId="{49798B46-A214-4918-B9AD-5FFF98A2A75F}"/>
          </ac:picMkLst>
        </pc:picChg>
        <pc:picChg chg="mod">
          <ac:chgData name="Els Put" userId="f47cd6ad-248f-4901-ae31-5e71d0693377" providerId="ADAL" clId="{7EEB289B-8020-454C-9240-D1A30904C0B8}" dt="2020-04-07T12:15:43.104" v="1356" actId="1076"/>
          <ac:picMkLst>
            <pc:docMk/>
            <pc:sldMk cId="292185529" sldId="275"/>
            <ac:picMk id="10" creationId="{C38B3F8B-663D-4511-BE76-2CE3B6BA98F7}"/>
          </ac:picMkLst>
        </pc:picChg>
        <pc:picChg chg="mod">
          <ac:chgData name="Els Put" userId="f47cd6ad-248f-4901-ae31-5e71d0693377" providerId="ADAL" clId="{7EEB289B-8020-454C-9240-D1A30904C0B8}" dt="2020-04-07T12:15:43.104" v="1356" actId="1076"/>
          <ac:picMkLst>
            <pc:docMk/>
            <pc:sldMk cId="292185529" sldId="275"/>
            <ac:picMk id="13" creationId="{5DB34414-1801-4A32-BD42-AC2CBD88F0E2}"/>
          </ac:picMkLst>
        </pc:picChg>
        <pc:picChg chg="mod">
          <ac:chgData name="Els Put" userId="f47cd6ad-248f-4901-ae31-5e71d0693377" providerId="ADAL" clId="{7EEB289B-8020-454C-9240-D1A30904C0B8}" dt="2020-04-07T12:15:43.104" v="1356" actId="1076"/>
          <ac:picMkLst>
            <pc:docMk/>
            <pc:sldMk cId="292185529" sldId="275"/>
            <ac:picMk id="14" creationId="{8308438D-6275-464E-BE56-CBC6347A2CA1}"/>
          </ac:picMkLst>
        </pc:picChg>
      </pc:sldChg>
    </pc:docChg>
  </pc:docChgLst>
  <pc:docChgLst>
    <pc:chgData name="Els Put" userId="f47cd6ad-248f-4901-ae31-5e71d0693377" providerId="ADAL" clId="{D65D94C0-79AC-43CD-846F-78200B49FDD9}"/>
    <pc:docChg chg="delSld">
      <pc:chgData name="Els Put" userId="f47cd6ad-248f-4901-ae31-5e71d0693377" providerId="ADAL" clId="{D65D94C0-79AC-43CD-846F-78200B49FDD9}" dt="2020-04-07T12:50:40.052" v="13" actId="2696"/>
      <pc:docMkLst>
        <pc:docMk/>
      </pc:docMkLst>
      <pc:sldChg chg="del">
        <pc:chgData name="Els Put" userId="f47cd6ad-248f-4901-ae31-5e71d0693377" providerId="ADAL" clId="{D65D94C0-79AC-43CD-846F-78200B49FDD9}" dt="2020-04-07T12:50:34.452" v="0" actId="2696"/>
        <pc:sldMkLst>
          <pc:docMk/>
          <pc:sldMk cId="999515355" sldId="258"/>
        </pc:sldMkLst>
      </pc:sldChg>
      <pc:sldChg chg="del">
        <pc:chgData name="Els Put" userId="f47cd6ad-248f-4901-ae31-5e71d0693377" providerId="ADAL" clId="{D65D94C0-79AC-43CD-846F-78200B49FDD9}" dt="2020-04-07T12:50:34.468" v="3" actId="2696"/>
        <pc:sldMkLst>
          <pc:docMk/>
          <pc:sldMk cId="4032112341" sldId="259"/>
        </pc:sldMkLst>
      </pc:sldChg>
      <pc:sldChg chg="del">
        <pc:chgData name="Els Put" userId="f47cd6ad-248f-4901-ae31-5e71d0693377" providerId="ADAL" clId="{D65D94C0-79AC-43CD-846F-78200B49FDD9}" dt="2020-04-07T12:50:37.474" v="4" actId="2696"/>
        <pc:sldMkLst>
          <pc:docMk/>
          <pc:sldMk cId="2918313647" sldId="260"/>
        </pc:sldMkLst>
      </pc:sldChg>
      <pc:sldChg chg="del">
        <pc:chgData name="Els Put" userId="f47cd6ad-248f-4901-ae31-5e71d0693377" providerId="ADAL" clId="{D65D94C0-79AC-43CD-846F-78200B49FDD9}" dt="2020-04-07T12:50:34.464" v="2" actId="2696"/>
        <pc:sldMkLst>
          <pc:docMk/>
          <pc:sldMk cId="568380796" sldId="262"/>
        </pc:sldMkLst>
      </pc:sldChg>
      <pc:sldChg chg="del">
        <pc:chgData name="Els Put" userId="f47cd6ad-248f-4901-ae31-5e71d0693377" providerId="ADAL" clId="{D65D94C0-79AC-43CD-846F-78200B49FDD9}" dt="2020-04-07T12:50:40.029" v="9" actId="2696"/>
        <pc:sldMkLst>
          <pc:docMk/>
          <pc:sldMk cId="2286140097" sldId="263"/>
        </pc:sldMkLst>
      </pc:sldChg>
      <pc:sldChg chg="del">
        <pc:chgData name="Els Put" userId="f47cd6ad-248f-4901-ae31-5e71d0693377" providerId="ADAL" clId="{D65D94C0-79AC-43CD-846F-78200B49FDD9}" dt="2020-04-07T12:50:40.052" v="13" actId="2696"/>
        <pc:sldMkLst>
          <pc:docMk/>
          <pc:sldMk cId="3718989162" sldId="265"/>
        </pc:sldMkLst>
      </pc:sldChg>
      <pc:sldChg chg="del">
        <pc:chgData name="Els Put" userId="f47cd6ad-248f-4901-ae31-5e71d0693377" providerId="ADAL" clId="{D65D94C0-79AC-43CD-846F-78200B49FDD9}" dt="2020-04-07T12:50:40.043" v="12" actId="2696"/>
        <pc:sldMkLst>
          <pc:docMk/>
          <pc:sldMk cId="3143205176" sldId="266"/>
        </pc:sldMkLst>
      </pc:sldChg>
      <pc:sldChg chg="del">
        <pc:chgData name="Els Put" userId="f47cd6ad-248f-4901-ae31-5e71d0693377" providerId="ADAL" clId="{D65D94C0-79AC-43CD-846F-78200B49FDD9}" dt="2020-04-07T12:50:34.456" v="1" actId="2696"/>
        <pc:sldMkLst>
          <pc:docMk/>
          <pc:sldMk cId="1253419397" sldId="267"/>
        </pc:sldMkLst>
      </pc:sldChg>
      <pc:sldChg chg="del">
        <pc:chgData name="Els Put" userId="f47cd6ad-248f-4901-ae31-5e71d0693377" providerId="ADAL" clId="{D65D94C0-79AC-43CD-846F-78200B49FDD9}" dt="2020-04-07T12:50:37.477" v="5" actId="2696"/>
        <pc:sldMkLst>
          <pc:docMk/>
          <pc:sldMk cId="3848193336" sldId="268"/>
        </pc:sldMkLst>
      </pc:sldChg>
      <pc:sldChg chg="del">
        <pc:chgData name="Els Put" userId="f47cd6ad-248f-4901-ae31-5e71d0693377" providerId="ADAL" clId="{D65D94C0-79AC-43CD-846F-78200B49FDD9}" dt="2020-04-07T12:50:37.481" v="6" actId="2696"/>
        <pc:sldMkLst>
          <pc:docMk/>
          <pc:sldMk cId="3055678656" sldId="269"/>
        </pc:sldMkLst>
      </pc:sldChg>
      <pc:sldChg chg="del">
        <pc:chgData name="Els Put" userId="f47cd6ad-248f-4901-ae31-5e71d0693377" providerId="ADAL" clId="{D65D94C0-79AC-43CD-846F-78200B49FDD9}" dt="2020-04-07T12:50:37.531" v="8" actId="2696"/>
        <pc:sldMkLst>
          <pc:docMk/>
          <pc:sldMk cId="1490256551" sldId="271"/>
        </pc:sldMkLst>
      </pc:sldChg>
      <pc:sldChg chg="del">
        <pc:chgData name="Els Put" userId="f47cd6ad-248f-4901-ae31-5e71d0693377" providerId="ADAL" clId="{D65D94C0-79AC-43CD-846F-78200B49FDD9}" dt="2020-04-07T12:50:37.525" v="7" actId="2696"/>
        <pc:sldMkLst>
          <pc:docMk/>
          <pc:sldMk cId="2601786462" sldId="272"/>
        </pc:sldMkLst>
      </pc:sldChg>
      <pc:sldChg chg="del">
        <pc:chgData name="Els Put" userId="f47cd6ad-248f-4901-ae31-5e71d0693377" providerId="ADAL" clId="{D65D94C0-79AC-43CD-846F-78200B49FDD9}" dt="2020-04-07T12:50:40.037" v="11" actId="2696"/>
        <pc:sldMkLst>
          <pc:docMk/>
          <pc:sldMk cId="2556549755" sldId="274"/>
        </pc:sldMkLst>
      </pc:sldChg>
      <pc:sldChg chg="del">
        <pc:chgData name="Els Put" userId="f47cd6ad-248f-4901-ae31-5e71d0693377" providerId="ADAL" clId="{D65D94C0-79AC-43CD-846F-78200B49FDD9}" dt="2020-04-07T12:50:40.034" v="10" actId="2696"/>
        <pc:sldMkLst>
          <pc:docMk/>
          <pc:sldMk cId="292185529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8AF0F-002A-4130-BB7A-BA1BADF7EB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60F6A9-B3BA-4440-A09C-A68616825C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EDDADB-E828-454F-8483-DD288CBD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666D11-48D7-4531-8256-43FE3DC0E7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2C6911-9690-4E69-AAFD-75C66DB9A8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746403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08E8B3-3AE9-4CFA-980A-712DDAC7D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021A82-A901-4D2F-86B8-156FE9B24B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AEE27-5DA0-44D6-BC37-4514454E8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C7E108-8E3F-483D-80C6-604198B08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3F845C-591F-4822-8275-C48C994432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0410832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409548B-7CF0-4EA0-A44B-7A926E3081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CEA281-EFA1-4725-8027-63C3102C7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7ADE6-27F9-47D3-A019-21528C8607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8D3004-5FFF-4CC7-A334-19CDEA557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56099A-E575-470D-A928-620C2573AF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914250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B5F61-3336-488C-B55D-2192C4707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8AF35-813F-4198-8D05-C8061A0E85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14A967-CAC1-4721-8BF8-53EF77C8BB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45FD17-41BE-4507-BFE6-987C74A6B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46B52-6235-45C2-A527-F55C830DF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041702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5A0B3-2610-4325-82FF-B1F4B583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462926-D0DF-4738-A9CB-BC371EFEDC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09B13A-E1F7-40C2-858E-ABCF8CBEC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801642-9F04-4CE9-8C83-1E73503EF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694F5B-18AA-4B91-BD34-BD4C946E2A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555757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468071-11E7-4433-9472-4554F98E8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BD818C-EA41-4402-8E5D-605E7320C5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26D0F6-1162-4B73-8F92-96B840C80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1EC97C-85DD-4ADD-8450-B33001BC0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EBB507-ECBA-44A7-9D97-E3E7150B1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66CAAFA-C062-4D81-91A4-BFAF8981F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454331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1E084-53D6-4E06-AFC1-AA3FA9D74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897FE1-22FF-4E72-8D87-F14ABED61A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5BCCED-A114-4F85-BF7E-D31B07C394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7993602-A511-4112-9109-6AC98ECF92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0E64D9C-F70C-4202-9942-7886FDE70B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56509-A871-41A0-BFEB-8EF96AC4D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7711156-000D-48E0-920E-1E36EE049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CAD46F0-863C-41AE-9F6F-287656999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62096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BF7D8-25EB-48A5-A567-75799AA9CC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0884BE-F9FC-488D-B3E0-2BA01D36C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EE16F4-6C05-43A1-A009-13FF19130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2895E6-0643-4BDF-AA5E-D710D75CB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411798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0C2280-5674-4234-9402-646F3548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E0C8A9-AE2F-4C60-A617-DF01421F4E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2D00F8-AA9E-41C3-8DBD-9ABC30F85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6205540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1628C-60D6-444B-B66F-4868C66BA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C7A3E2-14E5-4017-ADB2-3BF0ED5DEA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74F9325-2C78-4854-A00C-3F6A37D499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2DD26F-8129-49E7-845A-C21C92F013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AD5A92-0532-4E1C-9505-FEEBD8C2D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2B45-0A06-445B-B08E-F9615D2D9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296703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BB19A-B7AC-437F-A7F0-F32A25296B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87D4D6-5247-4F70-842F-CF5F3B51CCC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B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EE24C54-3574-4FAB-8674-3E117D0416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3F9F0D-101B-4B99-B263-EA04B9190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BC7DE-467C-4039-B2DA-E7C28714C2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B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23E1A1-AEB8-47AA-99CF-A46A8F91B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65017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225ED25-184B-4716-BD33-14D8B0337C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nl-B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79D41A-DD8E-4547-81CC-3AE8B98889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B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035CAF-92B8-44B9-BEB9-9EB0081D147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52DD7E-1E23-4AD5-988B-0614C0FA717E}" type="datetimeFigureOut">
              <a:rPr lang="nl-BE" smtClean="0"/>
              <a:t>7/04/2020</a:t>
            </a:fld>
            <a:endParaRPr lang="nl-B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794F46-7E92-4EB1-B829-7AE13C4D4B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B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1BD7D3-D8CE-4381-98E6-9CE8FA1350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A8BA9A-83AE-4A76-BB27-C198E966227C}" type="slidenum">
              <a:rPr lang="nl-BE" smtClean="0"/>
              <a:t>‹#›</a:t>
            </a:fld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8330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B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openxmlformats.org/officeDocument/2006/relationships/image" Target="../media/image2.jpeg"/><Relationship Id="rId7" Type="http://schemas.openxmlformats.org/officeDocument/2006/relationships/image" Target="../media/image5.png"/><Relationship Id="rId12" Type="http://schemas.microsoft.com/office/2007/relationships/hdphoto" Target="../media/hdphoto2.wdp"/><Relationship Id="rId17" Type="http://schemas.openxmlformats.org/officeDocument/2006/relationships/image" Target="../media/image14.png"/><Relationship Id="rId2" Type="http://schemas.openxmlformats.org/officeDocument/2006/relationships/image" Target="../media/image1.png"/><Relationship Id="rId16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4.png"/><Relationship Id="rId15" Type="http://schemas.openxmlformats.org/officeDocument/2006/relationships/image" Target="../media/image12.jpeg"/><Relationship Id="rId10" Type="http://schemas.openxmlformats.org/officeDocument/2006/relationships/image" Target="../media/image8.PNG"/><Relationship Id="rId19" Type="http://schemas.microsoft.com/office/2007/relationships/hdphoto" Target="../media/hdphoto3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0C858CBE-57FA-4636-857E-D4C99CDE3386}"/>
              </a:ext>
            </a:extLst>
          </p:cNvPr>
          <p:cNvSpPr/>
          <p:nvPr/>
        </p:nvSpPr>
        <p:spPr>
          <a:xfrm>
            <a:off x="2360178" y="1347851"/>
            <a:ext cx="7515838" cy="3610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AA5F99-A530-4211-A129-03F66CC01B39}"/>
              </a:ext>
            </a:extLst>
          </p:cNvPr>
          <p:cNvGrpSpPr/>
          <p:nvPr/>
        </p:nvGrpSpPr>
        <p:grpSpPr>
          <a:xfrm>
            <a:off x="1245677" y="1214438"/>
            <a:ext cx="6170120" cy="5062537"/>
            <a:chOff x="1916802" y="0"/>
            <a:chExt cx="8358395" cy="6858000"/>
          </a:xfrm>
        </p:grpSpPr>
        <p:pic>
          <p:nvPicPr>
            <p:cNvPr id="3" name="Picture 2" descr="A close up of a piano&#10;&#10;Description automatically generated">
              <a:extLst>
                <a:ext uri="{FF2B5EF4-FFF2-40B4-BE49-F238E27FC236}">
                  <a16:creationId xmlns:a16="http://schemas.microsoft.com/office/drawing/2014/main" id="{A83DB5A9-C4FC-4A2F-AB43-5DD6090294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6802" y="0"/>
              <a:ext cx="8358395" cy="6858000"/>
            </a:xfrm>
            <a:prstGeom prst="rect">
              <a:avLst/>
            </a:prstGeom>
          </p:spPr>
        </p:pic>
        <p:pic>
          <p:nvPicPr>
            <p:cNvPr id="4" name="x_Picture 11" descr="image004">
              <a:extLst>
                <a:ext uri="{FF2B5EF4-FFF2-40B4-BE49-F238E27FC236}">
                  <a16:creationId xmlns:a16="http://schemas.microsoft.com/office/drawing/2014/main" id="{BE8611D0-B8F3-44B6-B0CF-FB1A5B8D457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 t="17521" r="59726" b="44892"/>
            <a:stretch/>
          </p:blipFill>
          <p:spPr bwMode="auto">
            <a:xfrm>
              <a:off x="2466975" y="1367393"/>
              <a:ext cx="3356931" cy="1666825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x_Picture 11" descr="image004">
              <a:extLst>
                <a:ext uri="{FF2B5EF4-FFF2-40B4-BE49-F238E27FC236}">
                  <a16:creationId xmlns:a16="http://schemas.microsoft.com/office/drawing/2014/main" id="{7BFAEAE5-7097-49DE-BFAC-3440211DEB1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00" t="57182" r="59726" b="2786"/>
            <a:stretch/>
          </p:blipFill>
          <p:spPr bwMode="auto">
            <a:xfrm>
              <a:off x="2473773" y="3085370"/>
              <a:ext cx="3356931" cy="181695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x_Picture 11" descr="image004">
              <a:extLst>
                <a:ext uri="{FF2B5EF4-FFF2-40B4-BE49-F238E27FC236}">
                  <a16:creationId xmlns:a16="http://schemas.microsoft.com/office/drawing/2014/main" id="{C9C2553B-39A5-4022-B8C1-00652645BA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929" t="20017" r="13154" b="45960"/>
            <a:stretch/>
          </p:blipFill>
          <p:spPr bwMode="auto">
            <a:xfrm>
              <a:off x="5872554" y="1372437"/>
              <a:ext cx="3808136" cy="1653989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x_Picture 11" descr="image004">
              <a:extLst>
                <a:ext uri="{FF2B5EF4-FFF2-40B4-BE49-F238E27FC236}">
                  <a16:creationId xmlns:a16="http://schemas.microsoft.com/office/drawing/2014/main" id="{C0C95835-FA09-488F-AB6B-E664B3018F6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004" t="56115" r="12147" b="4789"/>
            <a:stretch/>
          </p:blipFill>
          <p:spPr bwMode="auto">
            <a:xfrm>
              <a:off x="5885246" y="3084288"/>
              <a:ext cx="3808136" cy="1816953"/>
            </a:xfrm>
            <a:prstGeom prst="rect">
              <a:avLst/>
            </a:prstGeom>
            <a:noFill/>
            <a:ln w="9525">
              <a:solidFill>
                <a:schemeClr val="tx1">
                  <a:lumMod val="50000"/>
                  <a:lumOff val="50000"/>
                </a:schemeClr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299D6C3-54D2-4CEA-8A53-7BA601C64751}"/>
                </a:ext>
              </a:extLst>
            </p:cNvPr>
            <p:cNvSpPr txBox="1"/>
            <p:nvPr/>
          </p:nvSpPr>
          <p:spPr>
            <a:xfrm>
              <a:off x="2338081" y="419728"/>
              <a:ext cx="5600166" cy="875557"/>
            </a:xfrm>
            <a:prstGeom prst="rect">
              <a:avLst/>
            </a:prstGeom>
            <a:solidFill>
              <a:schemeClr val="bg2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1"/>
                  </a:solidFill>
                </a:rPr>
                <a:t>	</a:t>
              </a:r>
            </a:p>
            <a:p>
              <a:endParaRPr lang="nl-BE" dirty="0"/>
            </a:p>
          </p:txBody>
        </p:sp>
        <p:pic>
          <p:nvPicPr>
            <p:cNvPr id="14" name="Picture 13" descr="A close up of a logo&#10;&#10;Description automatically generated">
              <a:extLst>
                <a:ext uri="{FF2B5EF4-FFF2-40B4-BE49-F238E27FC236}">
                  <a16:creationId xmlns:a16="http://schemas.microsoft.com/office/drawing/2014/main" id="{756137DE-1763-4D94-B41F-C41269926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47" t="20868" r="6051" b="22446"/>
            <a:stretch/>
          </p:blipFill>
          <p:spPr>
            <a:xfrm>
              <a:off x="7974104" y="536760"/>
              <a:ext cx="1882589" cy="715155"/>
            </a:xfrm>
            <a:prstGeom prst="rect">
              <a:avLst/>
            </a:prstGeom>
          </p:spPr>
        </p:pic>
        <p:pic>
          <p:nvPicPr>
            <p:cNvPr id="17" name="x_Picture 11" descr="image004">
              <a:extLst>
                <a:ext uri="{FF2B5EF4-FFF2-40B4-BE49-F238E27FC236}">
                  <a16:creationId xmlns:a16="http://schemas.microsoft.com/office/drawing/2014/main" id="{ECA07404-A90E-4A23-A057-98CBDE042A9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43" t="21717" r="88459" b="47871"/>
            <a:stretch/>
          </p:blipFill>
          <p:spPr bwMode="auto">
            <a:xfrm>
              <a:off x="2552699" y="1562167"/>
              <a:ext cx="781050" cy="13382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7D9473-9AF2-4F37-8957-605224F56A55}"/>
              </a:ext>
            </a:extLst>
          </p:cNvPr>
          <p:cNvSpPr txBox="1"/>
          <p:nvPr/>
        </p:nvSpPr>
        <p:spPr>
          <a:xfrm>
            <a:off x="2407455" y="1679190"/>
            <a:ext cx="24324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TMS Orders Dashboard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3447D3A-B7E2-4E9E-A625-C6D84C2713C6}"/>
              </a:ext>
            </a:extLst>
          </p:cNvPr>
          <p:cNvSpPr/>
          <p:nvPr/>
        </p:nvSpPr>
        <p:spPr>
          <a:xfrm>
            <a:off x="1651811" y="2226695"/>
            <a:ext cx="2258201" cy="87880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29B2F7-000D-4A5B-9CE0-2EB8F9208C6E}"/>
              </a:ext>
            </a:extLst>
          </p:cNvPr>
          <p:cNvSpPr txBox="1"/>
          <p:nvPr/>
        </p:nvSpPr>
        <p:spPr>
          <a:xfrm>
            <a:off x="1615901" y="2161703"/>
            <a:ext cx="17383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Customers</a:t>
            </a:r>
            <a:endParaRPr lang="nl-BE" sz="1600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DAD547F-3ED3-475A-9114-E7B9225E1CDD}"/>
              </a:ext>
            </a:extLst>
          </p:cNvPr>
          <p:cNvSpPr/>
          <p:nvPr/>
        </p:nvSpPr>
        <p:spPr>
          <a:xfrm>
            <a:off x="4171188" y="3498295"/>
            <a:ext cx="2815115" cy="78853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E291C7B-D43B-4CBB-AD4A-52C0AD144CB2}"/>
              </a:ext>
            </a:extLst>
          </p:cNvPr>
          <p:cNvSpPr txBox="1"/>
          <p:nvPr/>
        </p:nvSpPr>
        <p:spPr>
          <a:xfrm>
            <a:off x="4140572" y="3438526"/>
            <a:ext cx="2709862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1" dirty="0">
                <a:solidFill>
                  <a:schemeClr val="bg1"/>
                </a:solidFill>
              </a:rPr>
              <a:t>Count of Orders by </a:t>
            </a:r>
            <a:r>
              <a:rPr lang="en-US" sz="700" b="1" dirty="0" err="1">
                <a:solidFill>
                  <a:schemeClr val="bg1"/>
                </a:solidFill>
              </a:rPr>
              <a:t>YearMonth</a:t>
            </a:r>
            <a:endParaRPr lang="nl-BE" sz="700" b="1" dirty="0">
              <a:solidFill>
                <a:schemeClr val="bg1"/>
              </a:solidFill>
            </a:endParaRPr>
          </a:p>
          <a:p>
            <a:endParaRPr lang="nl-BE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1733F63-980D-436F-A81D-305A2930E51E}"/>
              </a:ext>
            </a:extLst>
          </p:cNvPr>
          <p:cNvGrpSpPr/>
          <p:nvPr/>
        </p:nvGrpSpPr>
        <p:grpSpPr>
          <a:xfrm>
            <a:off x="6100287" y="2652124"/>
            <a:ext cx="4211513" cy="2838559"/>
            <a:chOff x="1627354" y="765543"/>
            <a:chExt cx="8486320" cy="5719780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6BAD3725-20BB-45B9-AE49-5983FB6138C9}"/>
                </a:ext>
              </a:extLst>
            </p:cNvPr>
            <p:cNvGrpSpPr/>
            <p:nvPr/>
          </p:nvGrpSpPr>
          <p:grpSpPr>
            <a:xfrm>
              <a:off x="1627354" y="765543"/>
              <a:ext cx="8486320" cy="5719780"/>
              <a:chOff x="1989409" y="638281"/>
              <a:chExt cx="8486320" cy="5719780"/>
            </a:xfrm>
          </p:grpSpPr>
          <p:pic>
            <p:nvPicPr>
              <p:cNvPr id="40" name="Picture 39" descr="A screen shot of a computer&#10;&#10;Description automatically generated">
                <a:extLst>
                  <a:ext uri="{FF2B5EF4-FFF2-40B4-BE49-F238E27FC236}">
                    <a16:creationId xmlns:a16="http://schemas.microsoft.com/office/drawing/2014/main" id="{D7A3BA80-C815-4970-902F-6F6FC6CA11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89409" y="638281"/>
                <a:ext cx="8486320" cy="5719780"/>
              </a:xfrm>
              <a:prstGeom prst="rect">
                <a:avLst/>
              </a:prstGeom>
            </p:spPr>
          </p:pic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39238454-E029-47C3-89F2-58D3B0C090C5}"/>
                  </a:ext>
                </a:extLst>
              </p:cNvPr>
              <p:cNvSpPr txBox="1"/>
              <p:nvPr/>
            </p:nvSpPr>
            <p:spPr>
              <a:xfrm>
                <a:off x="2501162" y="1147066"/>
                <a:ext cx="5314207" cy="1212818"/>
              </a:xfrm>
              <a:prstGeom prst="rect">
                <a:avLst/>
              </a:prstGeom>
              <a:solidFill>
                <a:schemeClr val="bg2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accent1"/>
                    </a:solidFill>
                  </a:rPr>
                  <a:t>	</a:t>
                </a:r>
              </a:p>
              <a:p>
                <a:endParaRPr lang="nl-BE" dirty="0"/>
              </a:p>
            </p:txBody>
          </p:sp>
          <p:pic>
            <p:nvPicPr>
              <p:cNvPr id="42" name="Picture 41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21FA34E0-E350-4C3E-A623-EF80B3F3E94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036" t="20868" r="11384" b="22446"/>
              <a:stretch/>
            </p:blipFill>
            <p:spPr>
              <a:xfrm>
                <a:off x="7815368" y="1161309"/>
                <a:ext cx="2157412" cy="931862"/>
              </a:xfrm>
              <a:prstGeom prst="rect">
                <a:avLst/>
              </a:prstGeom>
            </p:spPr>
          </p:pic>
          <p:pic>
            <p:nvPicPr>
              <p:cNvPr id="43" name="Picture 42" descr="A picture containing text, map&#10;&#10;Description automatically generated">
                <a:extLst>
                  <a:ext uri="{FF2B5EF4-FFF2-40B4-BE49-F238E27FC236}">
                    <a16:creationId xmlns:a16="http://schemas.microsoft.com/office/drawing/2014/main" id="{54893DD8-B01F-465E-A2B4-52BE7829495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036"/>
              <a:stretch/>
            </p:blipFill>
            <p:spPr>
              <a:xfrm>
                <a:off x="2505109" y="2455929"/>
                <a:ext cx="3738633" cy="3422801"/>
              </a:xfrm>
              <a:prstGeom prst="rect">
                <a:avLst/>
              </a:prstGeom>
              <a:ln>
                <a:noFill/>
              </a:ln>
            </p:spPr>
          </p:pic>
          <p:pic>
            <p:nvPicPr>
              <p:cNvPr id="44" name="Picture 43" descr="A close up of a map&#10;&#10;Description automatically generated">
                <a:extLst>
                  <a:ext uri="{FF2B5EF4-FFF2-40B4-BE49-F238E27FC236}">
                    <a16:creationId xmlns:a16="http://schemas.microsoft.com/office/drawing/2014/main" id="{1F344442-114C-4157-9C01-A00DD44BF9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8777"/>
              <a:stretch/>
            </p:blipFill>
            <p:spPr>
              <a:xfrm>
                <a:off x="6232568" y="2445426"/>
                <a:ext cx="3744974" cy="3435511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851EF504-8AB3-4E86-9944-902A930E28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3636" b="3767"/>
            <a:stretch/>
          </p:blipFill>
          <p:spPr>
            <a:xfrm>
              <a:off x="2138291" y="2206991"/>
              <a:ext cx="3733868" cy="376515"/>
            </a:xfrm>
            <a:prstGeom prst="rect">
              <a:avLst/>
            </a:prstGeom>
          </p:spPr>
        </p:pic>
        <p:pic>
          <p:nvPicPr>
            <p:cNvPr id="37" name="Picture 36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F50868CE-827B-46E3-9A4E-3BC9323E20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2" t="4310" r="54205" b="90758"/>
            <a:stretch/>
          </p:blipFill>
          <p:spPr>
            <a:xfrm>
              <a:off x="2733573" y="2405950"/>
              <a:ext cx="1176435" cy="182006"/>
            </a:xfrm>
            <a:prstGeom prst="rect">
              <a:avLst/>
            </a:prstGeom>
          </p:spPr>
        </p:pic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9E318F9-8367-46E1-B6DD-864618F2F1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r="6807" b="16390"/>
            <a:stretch/>
          </p:blipFill>
          <p:spPr>
            <a:xfrm>
              <a:off x="5865751" y="2207360"/>
              <a:ext cx="3744974" cy="366242"/>
            </a:xfrm>
            <a:prstGeom prst="rect">
              <a:avLst/>
            </a:prstGeom>
          </p:spPr>
        </p:pic>
        <p:pic>
          <p:nvPicPr>
            <p:cNvPr id="39" name="Picture 38" descr="A picture containing text, map&#10;&#10;Description automatically generated">
              <a:extLst>
                <a:ext uri="{FF2B5EF4-FFF2-40B4-BE49-F238E27FC236}">
                  <a16:creationId xmlns:a16="http://schemas.microsoft.com/office/drawing/2014/main" id="{B84FF245-A091-4064-A9FC-9AB407791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502" t="4310" r="54205" b="90758"/>
            <a:stretch/>
          </p:blipFill>
          <p:spPr>
            <a:xfrm>
              <a:off x="6462621" y="2396416"/>
              <a:ext cx="1176435" cy="182006"/>
            </a:xfrm>
            <a:prstGeom prst="rect">
              <a:avLst/>
            </a:prstGeom>
          </p:spPr>
        </p:pic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C432D733-DFB7-4EAA-93FE-017A5462E27A}"/>
              </a:ext>
            </a:extLst>
          </p:cNvPr>
          <p:cNvSpPr txBox="1"/>
          <p:nvPr/>
        </p:nvSpPr>
        <p:spPr>
          <a:xfrm>
            <a:off x="6834221" y="2995534"/>
            <a:ext cx="1621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Orders Geographically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312CEC3F-6A40-4F4C-84EE-CA17EAE16A21}"/>
              </a:ext>
            </a:extLst>
          </p:cNvPr>
          <p:cNvGrpSpPr/>
          <p:nvPr/>
        </p:nvGrpSpPr>
        <p:grpSpPr>
          <a:xfrm>
            <a:off x="4655254" y="4659492"/>
            <a:ext cx="2789923" cy="1289042"/>
            <a:chOff x="834029" y="2230230"/>
            <a:chExt cx="3758149" cy="1656358"/>
          </a:xfrm>
        </p:grpSpPr>
        <p:pic>
          <p:nvPicPr>
            <p:cNvPr id="59" name="x_Picture 12" descr="image005">
              <a:extLst>
                <a:ext uri="{FF2B5EF4-FFF2-40B4-BE49-F238E27FC236}">
                  <a16:creationId xmlns:a16="http://schemas.microsoft.com/office/drawing/2014/main" id="{A66B4BBB-F274-4CE1-ACBC-30AAF78D8C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96" t="29482" r="65090" b="45166"/>
            <a:stretch/>
          </p:blipFill>
          <p:spPr bwMode="auto">
            <a:xfrm>
              <a:off x="2665735" y="3113852"/>
              <a:ext cx="1926443" cy="7727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x__x0000_i1035" descr="image002">
              <a:extLst>
                <a:ext uri="{FF2B5EF4-FFF2-40B4-BE49-F238E27FC236}">
                  <a16:creationId xmlns:a16="http://schemas.microsoft.com/office/drawing/2014/main" id="{626489A8-8FD7-40D2-ADAB-928E8FECD5A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0" t="23322" r="59495" b="43066"/>
            <a:stretch/>
          </p:blipFill>
          <p:spPr bwMode="auto">
            <a:xfrm>
              <a:off x="2662026" y="2230230"/>
              <a:ext cx="1930152" cy="911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4C0507B-F2E9-4E99-A410-2ABBF48C822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157" t="25506" r="19191" b="46173"/>
            <a:stretch/>
          </p:blipFill>
          <p:spPr>
            <a:xfrm>
              <a:off x="834029" y="3082686"/>
              <a:ext cx="1831893" cy="803178"/>
            </a:xfrm>
            <a:prstGeom prst="rect">
              <a:avLst/>
            </a:prstGeom>
          </p:spPr>
        </p:pic>
        <p:pic>
          <p:nvPicPr>
            <p:cNvPr id="62" name="x__x0000_i1035" descr="image002">
              <a:extLst>
                <a:ext uri="{FF2B5EF4-FFF2-40B4-BE49-F238E27FC236}">
                  <a16:creationId xmlns:a16="http://schemas.microsoft.com/office/drawing/2014/main" id="{1428C7FF-6849-4FB1-ACDB-7E80C0CDA12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904" t="23322" r="20368" b="44607"/>
            <a:stretch/>
          </p:blipFill>
          <p:spPr bwMode="auto">
            <a:xfrm>
              <a:off x="835959" y="2231198"/>
              <a:ext cx="1831349" cy="8794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660C472-AAD7-4C1F-B6FC-3BAC7EA2857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43754" y="3826460"/>
            <a:ext cx="2944623" cy="2938527"/>
          </a:xfrm>
          <a:prstGeom prst="rect">
            <a:avLst/>
          </a:prstGeom>
        </p:spPr>
      </p:pic>
      <p:pic>
        <p:nvPicPr>
          <p:cNvPr id="63" name="x__x0000_i1035" descr="image002">
            <a:extLst>
              <a:ext uri="{FF2B5EF4-FFF2-40B4-BE49-F238E27FC236}">
                <a16:creationId xmlns:a16="http://schemas.microsoft.com/office/drawing/2014/main" id="{9F22426B-BDE2-4FD6-9BB2-39353A262C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40" t="23322" r="88111" b="43066"/>
          <a:stretch/>
        </p:blipFill>
        <p:spPr bwMode="auto">
          <a:xfrm>
            <a:off x="6041158" y="4672730"/>
            <a:ext cx="357827" cy="614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80831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188E13CB872A44E9C7B5E358E00929D" ma:contentTypeVersion="10" ma:contentTypeDescription="Een nieuw document maken." ma:contentTypeScope="" ma:versionID="80e1dbfb763bc35fc174776f92b4acac">
  <xsd:schema xmlns:xsd="http://www.w3.org/2001/XMLSchema" xmlns:xs="http://www.w3.org/2001/XMLSchema" xmlns:p="http://schemas.microsoft.com/office/2006/metadata/properties" xmlns:ns3="e74035f5-b86a-4abb-9529-84e32d9500f7" targetNamespace="http://schemas.microsoft.com/office/2006/metadata/properties" ma:root="true" ma:fieldsID="32fb55eefeeeb4e8788fbaba745f9154" ns3:_="">
    <xsd:import namespace="e74035f5-b86a-4abb-9529-84e32d9500f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4035f5-b86a-4abb-9529-84e32d9500f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013DF8A-A60D-4C67-AADD-9294E017A0B3}">
  <ds:schemaRefs>
    <ds:schemaRef ds:uri="e74035f5-b86a-4abb-9529-84e32d9500f7"/>
    <ds:schemaRef ds:uri="http://schemas.microsoft.com/office/2006/metadata/properties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82201511-E795-4406-9EA9-1699F1B3535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74035f5-b86a-4abb-9529-84e32d9500f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EDC588A-76C3-48B9-AA66-148D3F36DB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11</Words>
  <Application>Microsoft Office PowerPoint</Application>
  <PresentationFormat>Widescreen</PresentationFormat>
  <Paragraphs>6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Els Put</dc:creator>
  <cp:lastModifiedBy>Els Put</cp:lastModifiedBy>
  <cp:revision>4</cp:revision>
  <dcterms:created xsi:type="dcterms:W3CDTF">2020-04-06T12:19:55Z</dcterms:created>
  <dcterms:modified xsi:type="dcterms:W3CDTF">2020-04-07T12:50:42Z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0x010100E188E13CB872A44E9C7B5E358E00929D</vt:lpwstr>
  </property>
</Properties>
</file>